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0" r:id="rId3"/>
    <p:sldId id="261" r:id="rId4"/>
    <p:sldId id="312" r:id="rId5"/>
    <p:sldId id="315" r:id="rId6"/>
    <p:sldId id="316" r:id="rId7"/>
    <p:sldId id="302" r:id="rId8"/>
    <p:sldId id="313" r:id="rId9"/>
    <p:sldId id="317" r:id="rId10"/>
    <p:sldId id="318" r:id="rId11"/>
    <p:sldId id="278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284" r:id="rId22"/>
    <p:sldId id="319" r:id="rId23"/>
    <p:sldId id="320" r:id="rId24"/>
    <p:sldId id="314" r:id="rId25"/>
    <p:sldId id="321" r:id="rId26"/>
    <p:sldId id="32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9A78"/>
    <a:srgbClr val="D7DCE5"/>
    <a:srgbClr val="36AFCE"/>
    <a:srgbClr val="F29D18"/>
    <a:srgbClr val="1C6EA9"/>
    <a:srgbClr val="8BC145"/>
    <a:srgbClr val="C59B6D"/>
    <a:srgbClr val="FFFD78"/>
    <a:srgbClr val="A06258"/>
    <a:srgbClr val="E39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6" autoAdjust="0"/>
    <p:restoredTop sz="88315" autoAdjust="0"/>
  </p:normalViewPr>
  <p:slideViewPr>
    <p:cSldViewPr snapToGrid="0">
      <p:cViewPr varScale="1">
        <p:scale>
          <a:sx n="138" d="100"/>
          <a:sy n="138" d="100"/>
        </p:scale>
        <p:origin x="4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9" d="100"/>
        <a:sy n="69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80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85A9-19D8-454E-881B-EC9DC2CA071D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066CC-A6A2-44F3-B1B5-3ACDB18E5413}" type="datetimeFigureOut">
              <a:rPr lang="id-ID" smtClean="0"/>
              <a:t>09/12/22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F4BB0-DE69-4039-8358-2F9C0C96578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185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243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4922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ISABELLA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010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6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2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9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392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663597"/>
            <a:ext cx="12192000" cy="24370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0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85900" y="2395726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14861" y="2395725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743822" y="2395724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3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03728" y="2143125"/>
            <a:ext cx="3339823" cy="471487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85382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1454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5767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0079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4392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1454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25767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0079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54392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4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71639" y="2537371"/>
            <a:ext cx="4163214" cy="314690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22256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22614" y="3318038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819075" y="2703673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35134" y="3298172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18190" y="2683806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49793" y="2190595"/>
            <a:ext cx="2891240" cy="1837416"/>
          </a:xfrm>
          <a:prstGeom prst="rect">
            <a:avLst/>
          </a:prstGeom>
        </p:spPr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04033" y="2190595"/>
            <a:ext cx="3779246" cy="1837416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93629" y="4091896"/>
            <a:ext cx="4386664" cy="1837416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49793" y="4091896"/>
            <a:ext cx="2262590" cy="1837416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869532" y="4091894"/>
            <a:ext cx="2266948" cy="1837416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9812" y="2190595"/>
            <a:ext cx="2250481" cy="183741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64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60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672114"/>
            <a:ext cx="2438400" cy="2438400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38400" y="3672114"/>
            <a:ext cx="2438400" cy="2438400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876800" y="3672114"/>
            <a:ext cx="2438400" cy="2438400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315200" y="3672114"/>
            <a:ext cx="2438400" cy="2438400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753600" y="3672114"/>
            <a:ext cx="2438400" cy="24384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33504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91769" y="2298744"/>
            <a:ext cx="3004457" cy="2882855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25067" y="2298744"/>
            <a:ext cx="3004457" cy="2882855"/>
          </a:xfrm>
          <a:prstGeom prst="rect">
            <a:avLst/>
          </a:prstGeom>
        </p:spPr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8363" y="2298744"/>
            <a:ext cx="3004457" cy="288285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92362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1323837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3947974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3947974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14755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8569184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941733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5941733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90086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6095999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972347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3534173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3"/>
          </p:nvPr>
        </p:nvSpPr>
        <p:spPr bwMode="auto">
          <a:xfrm>
            <a:off x="8657825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60276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3255818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8812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9151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54182" y="595116"/>
            <a:ext cx="11083636" cy="5667768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91104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305694" y="2355619"/>
            <a:ext cx="2133600" cy="2133600"/>
          </a:xfrm>
          <a:prstGeom prst="ellipse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6963294" y="2355619"/>
            <a:ext cx="2133600" cy="21336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790694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424247" y="2053590"/>
            <a:ext cx="1939636" cy="1939636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1875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3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69269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88550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890989" y="2292914"/>
            <a:ext cx="4697188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5890989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8306010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5820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817919" y="2354428"/>
            <a:ext cx="2095500" cy="1508760"/>
          </a:xfrm>
          <a:prstGeom prst="rect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4294967295"/>
          </p:nvPr>
        </p:nvSpPr>
        <p:spPr>
          <a:xfrm>
            <a:off x="4019391" y="2354428"/>
            <a:ext cx="2095500" cy="1508760"/>
          </a:xfrm>
          <a:prstGeom prst="rect">
            <a:avLst/>
          </a:prstGeom>
        </p:spPr>
      </p:sp>
      <p:sp>
        <p:nvSpPr>
          <p:cNvPr id="5" name="Picture Placeholder 4"/>
          <p:cNvSpPr>
            <a:spLocks noGrp="1"/>
          </p:cNvSpPr>
          <p:nvPr>
            <p:ph type="pic" sz="quarter" idx="4294967295"/>
          </p:nvPr>
        </p:nvSpPr>
        <p:spPr>
          <a:xfrm>
            <a:off x="6220863" y="2354428"/>
            <a:ext cx="2095500" cy="1508760"/>
          </a:xfrm>
          <a:prstGeom prst="rect">
            <a:avLst/>
          </a:prstGeom>
        </p:spPr>
      </p:sp>
      <p:sp>
        <p:nvSpPr>
          <p:cNvPr id="6" name="Picture Placeholder 10"/>
          <p:cNvSpPr>
            <a:spLocks noGrp="1"/>
          </p:cNvSpPr>
          <p:nvPr>
            <p:ph type="pic" sz="quarter" idx="4294967295"/>
          </p:nvPr>
        </p:nvSpPr>
        <p:spPr>
          <a:xfrm>
            <a:off x="8422335" y="2354428"/>
            <a:ext cx="2095500" cy="150876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813740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12135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257502" y="2395727"/>
            <a:ext cx="2438400" cy="346454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986073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3311236"/>
            <a:ext cx="12192000" cy="35467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624221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15079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4988858" y="3106271"/>
            <a:ext cx="2266183" cy="396688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861237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922871" y="1769840"/>
            <a:ext cx="1898248" cy="322535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5342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286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2328863" y="4202119"/>
            <a:ext cx="2255153" cy="3966882"/>
          </a:xfrm>
          <a:prstGeom prst="rect">
            <a:avLst/>
          </a:prstGeom>
        </p:spPr>
      </p:sp>
      <p:sp>
        <p:nvSpPr>
          <p:cNvPr id="7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4926590" y="3000145"/>
            <a:ext cx="2255153" cy="3966882"/>
          </a:xfrm>
          <a:prstGeom prst="rect">
            <a:avLst/>
          </a:prstGeom>
        </p:spPr>
      </p:sp>
      <p:sp>
        <p:nvSpPr>
          <p:cNvPr id="8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527575" y="4220532"/>
            <a:ext cx="2255153" cy="396688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23412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8739679" y="1505368"/>
            <a:ext cx="1888348" cy="33439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277915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156447" y="2124635"/>
            <a:ext cx="2752165" cy="473336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6956091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419923" y="2057729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7010312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715833" y="2071053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923033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068646" y="1865313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531361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006361" y="2117318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1095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6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5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28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8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68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670" r:id="rId13"/>
    <p:sldLayoutId id="2147483681" r:id="rId14"/>
    <p:sldLayoutId id="2147483713" r:id="rId15"/>
    <p:sldLayoutId id="2147483714" r:id="rId16"/>
    <p:sldLayoutId id="214748371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insideairbnb.com/get-the-data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://insideairbnb.com/get-the-data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29BE1B29-8F2D-42C3-89CA-BCFA81B04176}"/>
              </a:ext>
            </a:extLst>
          </p:cNvPr>
          <p:cNvSpPr/>
          <p:nvPr/>
        </p:nvSpPr>
        <p:spPr>
          <a:xfrm>
            <a:off x="563814" y="2100365"/>
            <a:ext cx="664679" cy="6646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latin typeface="Bauhaus 93" pitchFamily="82" charset="77"/>
              </a:rPr>
              <a:t>1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69BCA33-82E3-4948-B80C-C9D38CFFAF4F}"/>
              </a:ext>
            </a:extLst>
          </p:cNvPr>
          <p:cNvSpPr/>
          <p:nvPr/>
        </p:nvSpPr>
        <p:spPr>
          <a:xfrm>
            <a:off x="561766" y="2919768"/>
            <a:ext cx="664680" cy="66467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latin typeface="Bauhaus 93" pitchFamily="82" charset="77"/>
              </a:rPr>
              <a:t>2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C2F801B-4DD9-455D-9327-3FA3D3DCA15B}"/>
              </a:ext>
            </a:extLst>
          </p:cNvPr>
          <p:cNvSpPr>
            <a:spLocks noChangeAspect="1"/>
          </p:cNvSpPr>
          <p:nvPr/>
        </p:nvSpPr>
        <p:spPr>
          <a:xfrm>
            <a:off x="562537" y="3721730"/>
            <a:ext cx="667512" cy="667511"/>
          </a:xfrm>
          <a:prstGeom prst="ellipse">
            <a:avLst/>
          </a:prstGeom>
          <a:solidFill>
            <a:srgbClr val="D85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latin typeface="Bauhaus 93" pitchFamily="82" charset="77"/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28D646-E0C0-451B-9676-4C415D238529}"/>
              </a:ext>
            </a:extLst>
          </p:cNvPr>
          <p:cNvSpPr txBox="1"/>
          <p:nvPr/>
        </p:nvSpPr>
        <p:spPr>
          <a:xfrm>
            <a:off x="563814" y="405740"/>
            <a:ext cx="444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HOT TUB TOUR!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ontserrat Black" panose="00000A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7 CuadroTexto">
            <a:extLst>
              <a:ext uri="{FF2B5EF4-FFF2-40B4-BE49-F238E27FC236}">
                <a16:creationId xmlns:a16="http://schemas.microsoft.com/office/drawing/2014/main" id="{A10A8265-EEAD-4386-8DD5-BD478691FDCA}"/>
              </a:ext>
            </a:extLst>
          </p:cNvPr>
          <p:cNvSpPr txBox="1"/>
          <p:nvPr/>
        </p:nvSpPr>
        <p:spPr>
          <a:xfrm>
            <a:off x="719684" y="715644"/>
            <a:ext cx="4443675" cy="1094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1600"/>
              </a:lnSpc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If an adventurous group of people wanted to take a five-day whirlwind tour of the greatest hot tub locations across California, where would they go??? Our research data* and analysis will provide them the information they need to accomplish this.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D18A57-8D6A-4298-B7C1-63CE0A7DF1FF}"/>
              </a:ext>
            </a:extLst>
          </p:cNvPr>
          <p:cNvSpPr txBox="1"/>
          <p:nvPr/>
        </p:nvSpPr>
        <p:spPr>
          <a:xfrm>
            <a:off x="1332458" y="2255245"/>
            <a:ext cx="180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What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percentage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of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hot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tubs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are in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each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rating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category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F3B4A7F-C53B-4FAD-9369-016E169E92AB}"/>
              </a:ext>
            </a:extLst>
          </p:cNvPr>
          <p:cNvSpPr txBox="1"/>
          <p:nvPr/>
        </p:nvSpPr>
        <p:spPr>
          <a:xfrm>
            <a:off x="1332458" y="2975108"/>
            <a:ext cx="180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Is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Northern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or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Southern California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the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most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desirable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region?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696A0F5-D3C5-42C5-9AE4-0FE5832A840C}"/>
              </a:ext>
            </a:extLst>
          </p:cNvPr>
          <p:cNvSpPr txBox="1"/>
          <p:nvPr/>
        </p:nvSpPr>
        <p:spPr>
          <a:xfrm>
            <a:off x="1332458" y="3701542"/>
            <a:ext cx="180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What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are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the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best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locations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by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review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category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02415B-16B3-4235-B273-0788EBFE71BD}"/>
              </a:ext>
            </a:extLst>
          </p:cNvPr>
          <p:cNvSpPr txBox="1"/>
          <p:nvPr/>
        </p:nvSpPr>
        <p:spPr>
          <a:xfrm>
            <a:off x="6486080" y="263321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CONCEPT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AB5045-5C55-4090-B8D5-23552687ABFC}"/>
              </a:ext>
            </a:extLst>
          </p:cNvPr>
          <p:cNvSpPr txBox="1"/>
          <p:nvPr/>
        </p:nvSpPr>
        <p:spPr>
          <a:xfrm>
            <a:off x="7888167" y="182500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STRATEGY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01183B-E863-43B0-B1D7-25B769A8020D}"/>
              </a:ext>
            </a:extLst>
          </p:cNvPr>
          <p:cNvSpPr txBox="1"/>
          <p:nvPr/>
        </p:nvSpPr>
        <p:spPr>
          <a:xfrm>
            <a:off x="9160435" y="262804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PROMOTE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FB514-BE71-9723-9E7A-B86596844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54" y="-3847"/>
            <a:ext cx="6861847" cy="686184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9E39B3-661E-ED27-F43D-704644A08AC2}"/>
              </a:ext>
            </a:extLst>
          </p:cNvPr>
          <p:cNvSpPr>
            <a:spLocks noChangeAspect="1"/>
          </p:cNvSpPr>
          <p:nvPr/>
        </p:nvSpPr>
        <p:spPr>
          <a:xfrm>
            <a:off x="562537" y="4549502"/>
            <a:ext cx="667512" cy="667511"/>
          </a:xfrm>
          <a:prstGeom prst="ellipse">
            <a:avLst/>
          </a:prstGeom>
          <a:solidFill>
            <a:srgbClr val="980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latin typeface="Bauhaus 93" pitchFamily="82" charset="77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17079-E094-2C54-21C1-2D9E18799C97}"/>
              </a:ext>
            </a:extLst>
          </p:cNvPr>
          <p:cNvSpPr txBox="1"/>
          <p:nvPr/>
        </p:nvSpPr>
        <p:spPr>
          <a:xfrm>
            <a:off x="1333229" y="4606258"/>
            <a:ext cx="180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What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are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the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price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ranges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for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people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with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different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budgets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BD68F-02D7-6220-7907-2BF86FE0A4B5}"/>
              </a:ext>
            </a:extLst>
          </p:cNvPr>
          <p:cNvSpPr txBox="1"/>
          <p:nvPr/>
        </p:nvSpPr>
        <p:spPr>
          <a:xfrm rot="16200000">
            <a:off x="-1327158" y="3736346"/>
            <a:ext cx="3087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Research Questions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9A9FCF4-785C-8CB7-3103-BDA3C02F2FB2}"/>
              </a:ext>
            </a:extLst>
          </p:cNvPr>
          <p:cNvSpPr/>
          <p:nvPr/>
        </p:nvSpPr>
        <p:spPr>
          <a:xfrm>
            <a:off x="3295479" y="2567704"/>
            <a:ext cx="2026341" cy="2975562"/>
          </a:xfrm>
          <a:prstGeom prst="round2DiagRect">
            <a:avLst/>
          </a:prstGeom>
          <a:solidFill>
            <a:srgbClr val="F7E7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Presented by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Leah Nash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Isabella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Philip Jaques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Steve Reed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7C82B-CD23-9A33-470D-94CDFF037C20}"/>
              </a:ext>
            </a:extLst>
          </p:cNvPr>
          <p:cNvSpPr txBox="1"/>
          <p:nvPr/>
        </p:nvSpPr>
        <p:spPr>
          <a:xfrm>
            <a:off x="0" y="6530027"/>
            <a:ext cx="3904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*Airbnb data source: </a:t>
            </a:r>
            <a:r>
              <a:rPr lang="en-US" sz="1200" dirty="0">
                <a:hlinkClick r:id="rId4"/>
              </a:rPr>
              <a:t>http://insideairbnb.com/get-the-data/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363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47FB0-A834-A1A8-BCC0-37D9A9704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" y="0"/>
            <a:ext cx="11014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964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3D7243-EE05-4629-A408-FC2785182798}"/>
              </a:ext>
            </a:extLst>
          </p:cNvPr>
          <p:cNvSpPr/>
          <p:nvPr/>
        </p:nvSpPr>
        <p:spPr>
          <a:xfrm>
            <a:off x="0" y="258620"/>
            <a:ext cx="12192000" cy="61002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A03680-CCB2-4AC6-9361-BF7B5A539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394" y="4316119"/>
            <a:ext cx="5762625" cy="3086100"/>
          </a:xfrm>
          <a:prstGeom prst="rect">
            <a:avLst/>
          </a:prstGeom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5DF2D7B4-6E48-435B-A92B-6429347F0CC2}"/>
              </a:ext>
            </a:extLst>
          </p:cNvPr>
          <p:cNvSpPr>
            <a:spLocks/>
          </p:cNvSpPr>
          <p:nvPr/>
        </p:nvSpPr>
        <p:spPr bwMode="auto">
          <a:xfrm flipH="1">
            <a:off x="2214922" y="4538020"/>
            <a:ext cx="1172472" cy="1167010"/>
          </a:xfrm>
          <a:custGeom>
            <a:avLst/>
            <a:gdLst>
              <a:gd name="T0" fmla="*/ 86 w 644"/>
              <a:gd name="T1" fmla="*/ 100 h 641"/>
              <a:gd name="T2" fmla="*/ 136 w 644"/>
              <a:gd name="T3" fmla="*/ 58 h 641"/>
              <a:gd name="T4" fmla="*/ 190 w 644"/>
              <a:gd name="T5" fmla="*/ 26 h 641"/>
              <a:gd name="T6" fmla="*/ 250 w 644"/>
              <a:gd name="T7" fmla="*/ 8 h 641"/>
              <a:gd name="T8" fmla="*/ 310 w 644"/>
              <a:gd name="T9" fmla="*/ 0 h 641"/>
              <a:gd name="T10" fmla="*/ 372 w 644"/>
              <a:gd name="T11" fmla="*/ 4 h 641"/>
              <a:gd name="T12" fmla="*/ 432 w 644"/>
              <a:gd name="T13" fmla="*/ 18 h 641"/>
              <a:gd name="T14" fmla="*/ 488 w 644"/>
              <a:gd name="T15" fmla="*/ 46 h 641"/>
              <a:gd name="T16" fmla="*/ 540 w 644"/>
              <a:gd name="T17" fmla="*/ 86 h 641"/>
              <a:gd name="T18" fmla="*/ 564 w 644"/>
              <a:gd name="T19" fmla="*/ 108 h 641"/>
              <a:gd name="T20" fmla="*/ 602 w 644"/>
              <a:gd name="T21" fmla="*/ 160 h 641"/>
              <a:gd name="T22" fmla="*/ 628 w 644"/>
              <a:gd name="T23" fmla="*/ 218 h 641"/>
              <a:gd name="T24" fmla="*/ 642 w 644"/>
              <a:gd name="T25" fmla="*/ 278 h 641"/>
              <a:gd name="T26" fmla="*/ 644 w 644"/>
              <a:gd name="T27" fmla="*/ 340 h 641"/>
              <a:gd name="T28" fmla="*/ 634 w 644"/>
              <a:gd name="T29" fmla="*/ 400 h 641"/>
              <a:gd name="T30" fmla="*/ 612 w 644"/>
              <a:gd name="T31" fmla="*/ 459 h 641"/>
              <a:gd name="T32" fmla="*/ 578 w 644"/>
              <a:gd name="T33" fmla="*/ 513 h 641"/>
              <a:gd name="T34" fmla="*/ 556 w 644"/>
              <a:gd name="T35" fmla="*/ 539 h 641"/>
              <a:gd name="T36" fmla="*/ 512 w 644"/>
              <a:gd name="T37" fmla="*/ 577 h 641"/>
              <a:gd name="T38" fmla="*/ 464 w 644"/>
              <a:gd name="T39" fmla="*/ 607 h 641"/>
              <a:gd name="T40" fmla="*/ 412 w 644"/>
              <a:gd name="T41" fmla="*/ 627 h 641"/>
              <a:gd name="T42" fmla="*/ 358 w 644"/>
              <a:gd name="T43" fmla="*/ 639 h 641"/>
              <a:gd name="T44" fmla="*/ 302 w 644"/>
              <a:gd name="T45" fmla="*/ 641 h 641"/>
              <a:gd name="T46" fmla="*/ 246 w 644"/>
              <a:gd name="T47" fmla="*/ 631 h 641"/>
              <a:gd name="T48" fmla="*/ 192 w 644"/>
              <a:gd name="T49" fmla="*/ 613 h 641"/>
              <a:gd name="T50" fmla="*/ 142 w 644"/>
              <a:gd name="T51" fmla="*/ 585 h 641"/>
              <a:gd name="T52" fmla="*/ 64 w 644"/>
              <a:gd name="T53" fmla="*/ 509 h 641"/>
              <a:gd name="T54" fmla="*/ 48 w 644"/>
              <a:gd name="T55" fmla="*/ 487 h 641"/>
              <a:gd name="T56" fmla="*/ 22 w 644"/>
              <a:gd name="T57" fmla="*/ 438 h 641"/>
              <a:gd name="T58" fmla="*/ 6 w 644"/>
              <a:gd name="T59" fmla="*/ 386 h 641"/>
              <a:gd name="T60" fmla="*/ 0 w 644"/>
              <a:gd name="T61" fmla="*/ 332 h 641"/>
              <a:gd name="T62" fmla="*/ 2 w 644"/>
              <a:gd name="T63" fmla="*/ 276 h 641"/>
              <a:gd name="T64" fmla="*/ 14 w 644"/>
              <a:gd name="T65" fmla="*/ 222 h 641"/>
              <a:gd name="T66" fmla="*/ 36 w 644"/>
              <a:gd name="T67" fmla="*/ 170 h 641"/>
              <a:gd name="T68" fmla="*/ 68 w 644"/>
              <a:gd name="T69" fmla="*/ 122 h 641"/>
              <a:gd name="T70" fmla="*/ 86 w 644"/>
              <a:gd name="T71" fmla="*/ 100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4" h="641">
                <a:moveTo>
                  <a:pt x="86" y="100"/>
                </a:moveTo>
                <a:lnTo>
                  <a:pt x="86" y="100"/>
                </a:lnTo>
                <a:lnTo>
                  <a:pt x="110" y="78"/>
                </a:lnTo>
                <a:lnTo>
                  <a:pt x="136" y="58"/>
                </a:lnTo>
                <a:lnTo>
                  <a:pt x="162" y="40"/>
                </a:lnTo>
                <a:lnTo>
                  <a:pt x="190" y="26"/>
                </a:lnTo>
                <a:lnTo>
                  <a:pt x="220" y="16"/>
                </a:lnTo>
                <a:lnTo>
                  <a:pt x="250" y="8"/>
                </a:lnTo>
                <a:lnTo>
                  <a:pt x="280" y="2"/>
                </a:lnTo>
                <a:lnTo>
                  <a:pt x="310" y="0"/>
                </a:lnTo>
                <a:lnTo>
                  <a:pt x="342" y="0"/>
                </a:lnTo>
                <a:lnTo>
                  <a:pt x="372" y="4"/>
                </a:lnTo>
                <a:lnTo>
                  <a:pt x="402" y="10"/>
                </a:lnTo>
                <a:lnTo>
                  <a:pt x="432" y="18"/>
                </a:lnTo>
                <a:lnTo>
                  <a:pt x="460" y="30"/>
                </a:lnTo>
                <a:lnTo>
                  <a:pt x="488" y="46"/>
                </a:lnTo>
                <a:lnTo>
                  <a:pt x="514" y="64"/>
                </a:lnTo>
                <a:lnTo>
                  <a:pt x="540" y="86"/>
                </a:lnTo>
                <a:lnTo>
                  <a:pt x="540" y="86"/>
                </a:lnTo>
                <a:lnTo>
                  <a:pt x="564" y="108"/>
                </a:lnTo>
                <a:lnTo>
                  <a:pt x="584" y="134"/>
                </a:lnTo>
                <a:lnTo>
                  <a:pt x="602" y="160"/>
                </a:lnTo>
                <a:lnTo>
                  <a:pt x="616" y="188"/>
                </a:lnTo>
                <a:lnTo>
                  <a:pt x="628" y="218"/>
                </a:lnTo>
                <a:lnTo>
                  <a:pt x="636" y="248"/>
                </a:lnTo>
                <a:lnTo>
                  <a:pt x="642" y="278"/>
                </a:lnTo>
                <a:lnTo>
                  <a:pt x="644" y="308"/>
                </a:lnTo>
                <a:lnTo>
                  <a:pt x="644" y="340"/>
                </a:lnTo>
                <a:lnTo>
                  <a:pt x="640" y="370"/>
                </a:lnTo>
                <a:lnTo>
                  <a:pt x="634" y="400"/>
                </a:lnTo>
                <a:lnTo>
                  <a:pt x="624" y="430"/>
                </a:lnTo>
                <a:lnTo>
                  <a:pt x="612" y="459"/>
                </a:lnTo>
                <a:lnTo>
                  <a:pt x="596" y="487"/>
                </a:lnTo>
                <a:lnTo>
                  <a:pt x="578" y="513"/>
                </a:lnTo>
                <a:lnTo>
                  <a:pt x="556" y="539"/>
                </a:lnTo>
                <a:lnTo>
                  <a:pt x="556" y="539"/>
                </a:lnTo>
                <a:lnTo>
                  <a:pt x="534" y="559"/>
                </a:lnTo>
                <a:lnTo>
                  <a:pt x="512" y="577"/>
                </a:lnTo>
                <a:lnTo>
                  <a:pt x="488" y="593"/>
                </a:lnTo>
                <a:lnTo>
                  <a:pt x="464" y="607"/>
                </a:lnTo>
                <a:lnTo>
                  <a:pt x="438" y="619"/>
                </a:lnTo>
                <a:lnTo>
                  <a:pt x="412" y="627"/>
                </a:lnTo>
                <a:lnTo>
                  <a:pt x="384" y="635"/>
                </a:lnTo>
                <a:lnTo>
                  <a:pt x="358" y="639"/>
                </a:lnTo>
                <a:lnTo>
                  <a:pt x="330" y="641"/>
                </a:lnTo>
                <a:lnTo>
                  <a:pt x="302" y="641"/>
                </a:lnTo>
                <a:lnTo>
                  <a:pt x="274" y="637"/>
                </a:lnTo>
                <a:lnTo>
                  <a:pt x="246" y="631"/>
                </a:lnTo>
                <a:lnTo>
                  <a:pt x="220" y="623"/>
                </a:lnTo>
                <a:lnTo>
                  <a:pt x="192" y="613"/>
                </a:lnTo>
                <a:lnTo>
                  <a:pt x="168" y="601"/>
                </a:lnTo>
                <a:lnTo>
                  <a:pt x="142" y="585"/>
                </a:lnTo>
                <a:lnTo>
                  <a:pt x="30" y="625"/>
                </a:lnTo>
                <a:lnTo>
                  <a:pt x="64" y="509"/>
                </a:lnTo>
                <a:lnTo>
                  <a:pt x="64" y="509"/>
                </a:lnTo>
                <a:lnTo>
                  <a:pt x="48" y="487"/>
                </a:lnTo>
                <a:lnTo>
                  <a:pt x="34" y="463"/>
                </a:lnTo>
                <a:lnTo>
                  <a:pt x="22" y="438"/>
                </a:lnTo>
                <a:lnTo>
                  <a:pt x="14" y="412"/>
                </a:lnTo>
                <a:lnTo>
                  <a:pt x="6" y="386"/>
                </a:lnTo>
                <a:lnTo>
                  <a:pt x="2" y="358"/>
                </a:lnTo>
                <a:lnTo>
                  <a:pt x="0" y="332"/>
                </a:lnTo>
                <a:lnTo>
                  <a:pt x="0" y="304"/>
                </a:lnTo>
                <a:lnTo>
                  <a:pt x="2" y="276"/>
                </a:lnTo>
                <a:lnTo>
                  <a:pt x="8" y="250"/>
                </a:lnTo>
                <a:lnTo>
                  <a:pt x="14" y="222"/>
                </a:lnTo>
                <a:lnTo>
                  <a:pt x="24" y="196"/>
                </a:lnTo>
                <a:lnTo>
                  <a:pt x="36" y="170"/>
                </a:lnTo>
                <a:lnTo>
                  <a:pt x="50" y="146"/>
                </a:lnTo>
                <a:lnTo>
                  <a:pt x="68" y="122"/>
                </a:lnTo>
                <a:lnTo>
                  <a:pt x="86" y="100"/>
                </a:lnTo>
                <a:lnTo>
                  <a:pt x="86" y="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FC3769B4-9203-4F42-BEE3-A83850D0282B}"/>
              </a:ext>
            </a:extLst>
          </p:cNvPr>
          <p:cNvSpPr>
            <a:spLocks/>
          </p:cNvSpPr>
          <p:nvPr/>
        </p:nvSpPr>
        <p:spPr bwMode="auto">
          <a:xfrm rot="900000" flipH="1">
            <a:off x="3518441" y="3239164"/>
            <a:ext cx="1172472" cy="1167010"/>
          </a:xfrm>
          <a:custGeom>
            <a:avLst/>
            <a:gdLst>
              <a:gd name="T0" fmla="*/ 86 w 644"/>
              <a:gd name="T1" fmla="*/ 100 h 641"/>
              <a:gd name="T2" fmla="*/ 136 w 644"/>
              <a:gd name="T3" fmla="*/ 58 h 641"/>
              <a:gd name="T4" fmla="*/ 190 w 644"/>
              <a:gd name="T5" fmla="*/ 26 h 641"/>
              <a:gd name="T6" fmla="*/ 250 w 644"/>
              <a:gd name="T7" fmla="*/ 8 h 641"/>
              <a:gd name="T8" fmla="*/ 310 w 644"/>
              <a:gd name="T9" fmla="*/ 0 h 641"/>
              <a:gd name="T10" fmla="*/ 372 w 644"/>
              <a:gd name="T11" fmla="*/ 4 h 641"/>
              <a:gd name="T12" fmla="*/ 432 w 644"/>
              <a:gd name="T13" fmla="*/ 18 h 641"/>
              <a:gd name="T14" fmla="*/ 488 w 644"/>
              <a:gd name="T15" fmla="*/ 46 h 641"/>
              <a:gd name="T16" fmla="*/ 540 w 644"/>
              <a:gd name="T17" fmla="*/ 86 h 641"/>
              <a:gd name="T18" fmla="*/ 564 w 644"/>
              <a:gd name="T19" fmla="*/ 108 h 641"/>
              <a:gd name="T20" fmla="*/ 602 w 644"/>
              <a:gd name="T21" fmla="*/ 160 h 641"/>
              <a:gd name="T22" fmla="*/ 628 w 644"/>
              <a:gd name="T23" fmla="*/ 218 h 641"/>
              <a:gd name="T24" fmla="*/ 642 w 644"/>
              <a:gd name="T25" fmla="*/ 278 h 641"/>
              <a:gd name="T26" fmla="*/ 644 w 644"/>
              <a:gd name="T27" fmla="*/ 340 h 641"/>
              <a:gd name="T28" fmla="*/ 634 w 644"/>
              <a:gd name="T29" fmla="*/ 400 h 641"/>
              <a:gd name="T30" fmla="*/ 612 w 644"/>
              <a:gd name="T31" fmla="*/ 459 h 641"/>
              <a:gd name="T32" fmla="*/ 578 w 644"/>
              <a:gd name="T33" fmla="*/ 513 h 641"/>
              <a:gd name="T34" fmla="*/ 556 w 644"/>
              <a:gd name="T35" fmla="*/ 539 h 641"/>
              <a:gd name="T36" fmla="*/ 512 w 644"/>
              <a:gd name="T37" fmla="*/ 577 h 641"/>
              <a:gd name="T38" fmla="*/ 464 w 644"/>
              <a:gd name="T39" fmla="*/ 607 h 641"/>
              <a:gd name="T40" fmla="*/ 412 w 644"/>
              <a:gd name="T41" fmla="*/ 627 h 641"/>
              <a:gd name="T42" fmla="*/ 358 w 644"/>
              <a:gd name="T43" fmla="*/ 639 h 641"/>
              <a:gd name="T44" fmla="*/ 302 w 644"/>
              <a:gd name="T45" fmla="*/ 641 h 641"/>
              <a:gd name="T46" fmla="*/ 246 w 644"/>
              <a:gd name="T47" fmla="*/ 631 h 641"/>
              <a:gd name="T48" fmla="*/ 192 w 644"/>
              <a:gd name="T49" fmla="*/ 613 h 641"/>
              <a:gd name="T50" fmla="*/ 142 w 644"/>
              <a:gd name="T51" fmla="*/ 585 h 641"/>
              <a:gd name="T52" fmla="*/ 64 w 644"/>
              <a:gd name="T53" fmla="*/ 509 h 641"/>
              <a:gd name="T54" fmla="*/ 48 w 644"/>
              <a:gd name="T55" fmla="*/ 487 h 641"/>
              <a:gd name="T56" fmla="*/ 22 w 644"/>
              <a:gd name="T57" fmla="*/ 438 h 641"/>
              <a:gd name="T58" fmla="*/ 6 w 644"/>
              <a:gd name="T59" fmla="*/ 386 h 641"/>
              <a:gd name="T60" fmla="*/ 0 w 644"/>
              <a:gd name="T61" fmla="*/ 332 h 641"/>
              <a:gd name="T62" fmla="*/ 2 w 644"/>
              <a:gd name="T63" fmla="*/ 276 h 641"/>
              <a:gd name="T64" fmla="*/ 14 w 644"/>
              <a:gd name="T65" fmla="*/ 222 h 641"/>
              <a:gd name="T66" fmla="*/ 36 w 644"/>
              <a:gd name="T67" fmla="*/ 170 h 641"/>
              <a:gd name="T68" fmla="*/ 68 w 644"/>
              <a:gd name="T69" fmla="*/ 122 h 641"/>
              <a:gd name="T70" fmla="*/ 86 w 644"/>
              <a:gd name="T71" fmla="*/ 100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4" h="641">
                <a:moveTo>
                  <a:pt x="86" y="100"/>
                </a:moveTo>
                <a:lnTo>
                  <a:pt x="86" y="100"/>
                </a:lnTo>
                <a:lnTo>
                  <a:pt x="110" y="78"/>
                </a:lnTo>
                <a:lnTo>
                  <a:pt x="136" y="58"/>
                </a:lnTo>
                <a:lnTo>
                  <a:pt x="162" y="40"/>
                </a:lnTo>
                <a:lnTo>
                  <a:pt x="190" y="26"/>
                </a:lnTo>
                <a:lnTo>
                  <a:pt x="220" y="16"/>
                </a:lnTo>
                <a:lnTo>
                  <a:pt x="250" y="8"/>
                </a:lnTo>
                <a:lnTo>
                  <a:pt x="280" y="2"/>
                </a:lnTo>
                <a:lnTo>
                  <a:pt x="310" y="0"/>
                </a:lnTo>
                <a:lnTo>
                  <a:pt x="342" y="0"/>
                </a:lnTo>
                <a:lnTo>
                  <a:pt x="372" y="4"/>
                </a:lnTo>
                <a:lnTo>
                  <a:pt x="402" y="10"/>
                </a:lnTo>
                <a:lnTo>
                  <a:pt x="432" y="18"/>
                </a:lnTo>
                <a:lnTo>
                  <a:pt x="460" y="30"/>
                </a:lnTo>
                <a:lnTo>
                  <a:pt x="488" y="46"/>
                </a:lnTo>
                <a:lnTo>
                  <a:pt x="514" y="64"/>
                </a:lnTo>
                <a:lnTo>
                  <a:pt x="540" y="86"/>
                </a:lnTo>
                <a:lnTo>
                  <a:pt x="540" y="86"/>
                </a:lnTo>
                <a:lnTo>
                  <a:pt x="564" y="108"/>
                </a:lnTo>
                <a:lnTo>
                  <a:pt x="584" y="134"/>
                </a:lnTo>
                <a:lnTo>
                  <a:pt x="602" y="160"/>
                </a:lnTo>
                <a:lnTo>
                  <a:pt x="616" y="188"/>
                </a:lnTo>
                <a:lnTo>
                  <a:pt x="628" y="218"/>
                </a:lnTo>
                <a:lnTo>
                  <a:pt x="636" y="248"/>
                </a:lnTo>
                <a:lnTo>
                  <a:pt x="642" y="278"/>
                </a:lnTo>
                <a:lnTo>
                  <a:pt x="644" y="308"/>
                </a:lnTo>
                <a:lnTo>
                  <a:pt x="644" y="340"/>
                </a:lnTo>
                <a:lnTo>
                  <a:pt x="640" y="370"/>
                </a:lnTo>
                <a:lnTo>
                  <a:pt x="634" y="400"/>
                </a:lnTo>
                <a:lnTo>
                  <a:pt x="624" y="430"/>
                </a:lnTo>
                <a:lnTo>
                  <a:pt x="612" y="459"/>
                </a:lnTo>
                <a:lnTo>
                  <a:pt x="596" y="487"/>
                </a:lnTo>
                <a:lnTo>
                  <a:pt x="578" y="513"/>
                </a:lnTo>
                <a:lnTo>
                  <a:pt x="556" y="539"/>
                </a:lnTo>
                <a:lnTo>
                  <a:pt x="556" y="539"/>
                </a:lnTo>
                <a:lnTo>
                  <a:pt x="534" y="559"/>
                </a:lnTo>
                <a:lnTo>
                  <a:pt x="512" y="577"/>
                </a:lnTo>
                <a:lnTo>
                  <a:pt x="488" y="593"/>
                </a:lnTo>
                <a:lnTo>
                  <a:pt x="464" y="607"/>
                </a:lnTo>
                <a:lnTo>
                  <a:pt x="438" y="619"/>
                </a:lnTo>
                <a:lnTo>
                  <a:pt x="412" y="627"/>
                </a:lnTo>
                <a:lnTo>
                  <a:pt x="384" y="635"/>
                </a:lnTo>
                <a:lnTo>
                  <a:pt x="358" y="639"/>
                </a:lnTo>
                <a:lnTo>
                  <a:pt x="330" y="641"/>
                </a:lnTo>
                <a:lnTo>
                  <a:pt x="302" y="641"/>
                </a:lnTo>
                <a:lnTo>
                  <a:pt x="274" y="637"/>
                </a:lnTo>
                <a:lnTo>
                  <a:pt x="246" y="631"/>
                </a:lnTo>
                <a:lnTo>
                  <a:pt x="220" y="623"/>
                </a:lnTo>
                <a:lnTo>
                  <a:pt x="192" y="613"/>
                </a:lnTo>
                <a:lnTo>
                  <a:pt x="168" y="601"/>
                </a:lnTo>
                <a:lnTo>
                  <a:pt x="142" y="585"/>
                </a:lnTo>
                <a:lnTo>
                  <a:pt x="30" y="625"/>
                </a:lnTo>
                <a:lnTo>
                  <a:pt x="64" y="509"/>
                </a:lnTo>
                <a:lnTo>
                  <a:pt x="64" y="509"/>
                </a:lnTo>
                <a:lnTo>
                  <a:pt x="48" y="487"/>
                </a:lnTo>
                <a:lnTo>
                  <a:pt x="34" y="463"/>
                </a:lnTo>
                <a:lnTo>
                  <a:pt x="22" y="438"/>
                </a:lnTo>
                <a:lnTo>
                  <a:pt x="14" y="412"/>
                </a:lnTo>
                <a:lnTo>
                  <a:pt x="6" y="386"/>
                </a:lnTo>
                <a:lnTo>
                  <a:pt x="2" y="358"/>
                </a:lnTo>
                <a:lnTo>
                  <a:pt x="0" y="332"/>
                </a:lnTo>
                <a:lnTo>
                  <a:pt x="0" y="304"/>
                </a:lnTo>
                <a:lnTo>
                  <a:pt x="2" y="276"/>
                </a:lnTo>
                <a:lnTo>
                  <a:pt x="8" y="250"/>
                </a:lnTo>
                <a:lnTo>
                  <a:pt x="14" y="222"/>
                </a:lnTo>
                <a:lnTo>
                  <a:pt x="24" y="196"/>
                </a:lnTo>
                <a:lnTo>
                  <a:pt x="36" y="170"/>
                </a:lnTo>
                <a:lnTo>
                  <a:pt x="50" y="146"/>
                </a:lnTo>
                <a:lnTo>
                  <a:pt x="68" y="122"/>
                </a:lnTo>
                <a:lnTo>
                  <a:pt x="86" y="100"/>
                </a:lnTo>
                <a:lnTo>
                  <a:pt x="86" y="1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8644A8D8-0E73-4DA9-999F-5734B848AEF4}"/>
              </a:ext>
            </a:extLst>
          </p:cNvPr>
          <p:cNvSpPr>
            <a:spLocks/>
          </p:cNvSpPr>
          <p:nvPr/>
        </p:nvSpPr>
        <p:spPr bwMode="auto">
          <a:xfrm rot="18016148">
            <a:off x="5145883" y="2783983"/>
            <a:ext cx="1172472" cy="1167010"/>
          </a:xfrm>
          <a:custGeom>
            <a:avLst/>
            <a:gdLst>
              <a:gd name="T0" fmla="*/ 86 w 644"/>
              <a:gd name="T1" fmla="*/ 100 h 641"/>
              <a:gd name="T2" fmla="*/ 136 w 644"/>
              <a:gd name="T3" fmla="*/ 58 h 641"/>
              <a:gd name="T4" fmla="*/ 190 w 644"/>
              <a:gd name="T5" fmla="*/ 26 h 641"/>
              <a:gd name="T6" fmla="*/ 250 w 644"/>
              <a:gd name="T7" fmla="*/ 8 h 641"/>
              <a:gd name="T8" fmla="*/ 310 w 644"/>
              <a:gd name="T9" fmla="*/ 0 h 641"/>
              <a:gd name="T10" fmla="*/ 372 w 644"/>
              <a:gd name="T11" fmla="*/ 4 h 641"/>
              <a:gd name="T12" fmla="*/ 432 w 644"/>
              <a:gd name="T13" fmla="*/ 18 h 641"/>
              <a:gd name="T14" fmla="*/ 488 w 644"/>
              <a:gd name="T15" fmla="*/ 46 h 641"/>
              <a:gd name="T16" fmla="*/ 540 w 644"/>
              <a:gd name="T17" fmla="*/ 86 h 641"/>
              <a:gd name="T18" fmla="*/ 564 w 644"/>
              <a:gd name="T19" fmla="*/ 108 h 641"/>
              <a:gd name="T20" fmla="*/ 602 w 644"/>
              <a:gd name="T21" fmla="*/ 160 h 641"/>
              <a:gd name="T22" fmla="*/ 628 w 644"/>
              <a:gd name="T23" fmla="*/ 218 h 641"/>
              <a:gd name="T24" fmla="*/ 642 w 644"/>
              <a:gd name="T25" fmla="*/ 278 h 641"/>
              <a:gd name="T26" fmla="*/ 644 w 644"/>
              <a:gd name="T27" fmla="*/ 340 h 641"/>
              <a:gd name="T28" fmla="*/ 634 w 644"/>
              <a:gd name="T29" fmla="*/ 400 h 641"/>
              <a:gd name="T30" fmla="*/ 612 w 644"/>
              <a:gd name="T31" fmla="*/ 459 h 641"/>
              <a:gd name="T32" fmla="*/ 578 w 644"/>
              <a:gd name="T33" fmla="*/ 513 h 641"/>
              <a:gd name="T34" fmla="*/ 556 w 644"/>
              <a:gd name="T35" fmla="*/ 539 h 641"/>
              <a:gd name="T36" fmla="*/ 512 w 644"/>
              <a:gd name="T37" fmla="*/ 577 h 641"/>
              <a:gd name="T38" fmla="*/ 464 w 644"/>
              <a:gd name="T39" fmla="*/ 607 h 641"/>
              <a:gd name="T40" fmla="*/ 412 w 644"/>
              <a:gd name="T41" fmla="*/ 627 h 641"/>
              <a:gd name="T42" fmla="*/ 358 w 644"/>
              <a:gd name="T43" fmla="*/ 639 h 641"/>
              <a:gd name="T44" fmla="*/ 302 w 644"/>
              <a:gd name="T45" fmla="*/ 641 h 641"/>
              <a:gd name="T46" fmla="*/ 246 w 644"/>
              <a:gd name="T47" fmla="*/ 631 h 641"/>
              <a:gd name="T48" fmla="*/ 192 w 644"/>
              <a:gd name="T49" fmla="*/ 613 h 641"/>
              <a:gd name="T50" fmla="*/ 142 w 644"/>
              <a:gd name="T51" fmla="*/ 585 h 641"/>
              <a:gd name="T52" fmla="*/ 64 w 644"/>
              <a:gd name="T53" fmla="*/ 509 h 641"/>
              <a:gd name="T54" fmla="*/ 48 w 644"/>
              <a:gd name="T55" fmla="*/ 487 h 641"/>
              <a:gd name="T56" fmla="*/ 22 w 644"/>
              <a:gd name="T57" fmla="*/ 438 h 641"/>
              <a:gd name="T58" fmla="*/ 6 w 644"/>
              <a:gd name="T59" fmla="*/ 386 h 641"/>
              <a:gd name="T60" fmla="*/ 0 w 644"/>
              <a:gd name="T61" fmla="*/ 332 h 641"/>
              <a:gd name="T62" fmla="*/ 2 w 644"/>
              <a:gd name="T63" fmla="*/ 276 h 641"/>
              <a:gd name="T64" fmla="*/ 14 w 644"/>
              <a:gd name="T65" fmla="*/ 222 h 641"/>
              <a:gd name="T66" fmla="*/ 36 w 644"/>
              <a:gd name="T67" fmla="*/ 170 h 641"/>
              <a:gd name="T68" fmla="*/ 68 w 644"/>
              <a:gd name="T69" fmla="*/ 122 h 641"/>
              <a:gd name="T70" fmla="*/ 86 w 644"/>
              <a:gd name="T71" fmla="*/ 100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4" h="641">
                <a:moveTo>
                  <a:pt x="86" y="100"/>
                </a:moveTo>
                <a:lnTo>
                  <a:pt x="86" y="100"/>
                </a:lnTo>
                <a:lnTo>
                  <a:pt x="110" y="78"/>
                </a:lnTo>
                <a:lnTo>
                  <a:pt x="136" y="58"/>
                </a:lnTo>
                <a:lnTo>
                  <a:pt x="162" y="40"/>
                </a:lnTo>
                <a:lnTo>
                  <a:pt x="190" y="26"/>
                </a:lnTo>
                <a:lnTo>
                  <a:pt x="220" y="16"/>
                </a:lnTo>
                <a:lnTo>
                  <a:pt x="250" y="8"/>
                </a:lnTo>
                <a:lnTo>
                  <a:pt x="280" y="2"/>
                </a:lnTo>
                <a:lnTo>
                  <a:pt x="310" y="0"/>
                </a:lnTo>
                <a:lnTo>
                  <a:pt x="342" y="0"/>
                </a:lnTo>
                <a:lnTo>
                  <a:pt x="372" y="4"/>
                </a:lnTo>
                <a:lnTo>
                  <a:pt x="402" y="10"/>
                </a:lnTo>
                <a:lnTo>
                  <a:pt x="432" y="18"/>
                </a:lnTo>
                <a:lnTo>
                  <a:pt x="460" y="30"/>
                </a:lnTo>
                <a:lnTo>
                  <a:pt x="488" y="46"/>
                </a:lnTo>
                <a:lnTo>
                  <a:pt x="514" y="64"/>
                </a:lnTo>
                <a:lnTo>
                  <a:pt x="540" y="86"/>
                </a:lnTo>
                <a:lnTo>
                  <a:pt x="540" y="86"/>
                </a:lnTo>
                <a:lnTo>
                  <a:pt x="564" y="108"/>
                </a:lnTo>
                <a:lnTo>
                  <a:pt x="584" y="134"/>
                </a:lnTo>
                <a:lnTo>
                  <a:pt x="602" y="160"/>
                </a:lnTo>
                <a:lnTo>
                  <a:pt x="616" y="188"/>
                </a:lnTo>
                <a:lnTo>
                  <a:pt x="628" y="218"/>
                </a:lnTo>
                <a:lnTo>
                  <a:pt x="636" y="248"/>
                </a:lnTo>
                <a:lnTo>
                  <a:pt x="642" y="278"/>
                </a:lnTo>
                <a:lnTo>
                  <a:pt x="644" y="308"/>
                </a:lnTo>
                <a:lnTo>
                  <a:pt x="644" y="340"/>
                </a:lnTo>
                <a:lnTo>
                  <a:pt x="640" y="370"/>
                </a:lnTo>
                <a:lnTo>
                  <a:pt x="634" y="400"/>
                </a:lnTo>
                <a:lnTo>
                  <a:pt x="624" y="430"/>
                </a:lnTo>
                <a:lnTo>
                  <a:pt x="612" y="459"/>
                </a:lnTo>
                <a:lnTo>
                  <a:pt x="596" y="487"/>
                </a:lnTo>
                <a:lnTo>
                  <a:pt x="578" y="513"/>
                </a:lnTo>
                <a:lnTo>
                  <a:pt x="556" y="539"/>
                </a:lnTo>
                <a:lnTo>
                  <a:pt x="556" y="539"/>
                </a:lnTo>
                <a:lnTo>
                  <a:pt x="534" y="559"/>
                </a:lnTo>
                <a:lnTo>
                  <a:pt x="512" y="577"/>
                </a:lnTo>
                <a:lnTo>
                  <a:pt x="488" y="593"/>
                </a:lnTo>
                <a:lnTo>
                  <a:pt x="464" y="607"/>
                </a:lnTo>
                <a:lnTo>
                  <a:pt x="438" y="619"/>
                </a:lnTo>
                <a:lnTo>
                  <a:pt x="412" y="627"/>
                </a:lnTo>
                <a:lnTo>
                  <a:pt x="384" y="635"/>
                </a:lnTo>
                <a:lnTo>
                  <a:pt x="358" y="639"/>
                </a:lnTo>
                <a:lnTo>
                  <a:pt x="330" y="641"/>
                </a:lnTo>
                <a:lnTo>
                  <a:pt x="302" y="641"/>
                </a:lnTo>
                <a:lnTo>
                  <a:pt x="274" y="637"/>
                </a:lnTo>
                <a:lnTo>
                  <a:pt x="246" y="631"/>
                </a:lnTo>
                <a:lnTo>
                  <a:pt x="220" y="623"/>
                </a:lnTo>
                <a:lnTo>
                  <a:pt x="192" y="613"/>
                </a:lnTo>
                <a:lnTo>
                  <a:pt x="168" y="601"/>
                </a:lnTo>
                <a:lnTo>
                  <a:pt x="142" y="585"/>
                </a:lnTo>
                <a:lnTo>
                  <a:pt x="30" y="625"/>
                </a:lnTo>
                <a:lnTo>
                  <a:pt x="64" y="509"/>
                </a:lnTo>
                <a:lnTo>
                  <a:pt x="64" y="509"/>
                </a:lnTo>
                <a:lnTo>
                  <a:pt x="48" y="487"/>
                </a:lnTo>
                <a:lnTo>
                  <a:pt x="34" y="463"/>
                </a:lnTo>
                <a:lnTo>
                  <a:pt x="22" y="438"/>
                </a:lnTo>
                <a:lnTo>
                  <a:pt x="14" y="412"/>
                </a:lnTo>
                <a:lnTo>
                  <a:pt x="6" y="386"/>
                </a:lnTo>
                <a:lnTo>
                  <a:pt x="2" y="358"/>
                </a:lnTo>
                <a:lnTo>
                  <a:pt x="0" y="332"/>
                </a:lnTo>
                <a:lnTo>
                  <a:pt x="0" y="304"/>
                </a:lnTo>
                <a:lnTo>
                  <a:pt x="2" y="276"/>
                </a:lnTo>
                <a:lnTo>
                  <a:pt x="8" y="250"/>
                </a:lnTo>
                <a:lnTo>
                  <a:pt x="14" y="222"/>
                </a:lnTo>
                <a:lnTo>
                  <a:pt x="24" y="196"/>
                </a:lnTo>
                <a:lnTo>
                  <a:pt x="36" y="170"/>
                </a:lnTo>
                <a:lnTo>
                  <a:pt x="50" y="146"/>
                </a:lnTo>
                <a:lnTo>
                  <a:pt x="68" y="122"/>
                </a:lnTo>
                <a:lnTo>
                  <a:pt x="86" y="100"/>
                </a:lnTo>
                <a:lnTo>
                  <a:pt x="86" y="1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6E619B9-DB67-4ECE-885A-CE5FAA712DC5}"/>
              </a:ext>
            </a:extLst>
          </p:cNvPr>
          <p:cNvSpPr>
            <a:spLocks/>
          </p:cNvSpPr>
          <p:nvPr/>
        </p:nvSpPr>
        <p:spPr bwMode="auto">
          <a:xfrm rot="19431912">
            <a:off x="6765869" y="2816959"/>
            <a:ext cx="1172472" cy="1167010"/>
          </a:xfrm>
          <a:custGeom>
            <a:avLst/>
            <a:gdLst>
              <a:gd name="T0" fmla="*/ 86 w 644"/>
              <a:gd name="T1" fmla="*/ 100 h 641"/>
              <a:gd name="T2" fmla="*/ 136 w 644"/>
              <a:gd name="T3" fmla="*/ 58 h 641"/>
              <a:gd name="T4" fmla="*/ 190 w 644"/>
              <a:gd name="T5" fmla="*/ 26 h 641"/>
              <a:gd name="T6" fmla="*/ 250 w 644"/>
              <a:gd name="T7" fmla="*/ 8 h 641"/>
              <a:gd name="T8" fmla="*/ 310 w 644"/>
              <a:gd name="T9" fmla="*/ 0 h 641"/>
              <a:gd name="T10" fmla="*/ 372 w 644"/>
              <a:gd name="T11" fmla="*/ 4 h 641"/>
              <a:gd name="T12" fmla="*/ 432 w 644"/>
              <a:gd name="T13" fmla="*/ 18 h 641"/>
              <a:gd name="T14" fmla="*/ 488 w 644"/>
              <a:gd name="T15" fmla="*/ 46 h 641"/>
              <a:gd name="T16" fmla="*/ 540 w 644"/>
              <a:gd name="T17" fmla="*/ 86 h 641"/>
              <a:gd name="T18" fmla="*/ 564 w 644"/>
              <a:gd name="T19" fmla="*/ 108 h 641"/>
              <a:gd name="T20" fmla="*/ 602 w 644"/>
              <a:gd name="T21" fmla="*/ 160 h 641"/>
              <a:gd name="T22" fmla="*/ 628 w 644"/>
              <a:gd name="T23" fmla="*/ 218 h 641"/>
              <a:gd name="T24" fmla="*/ 642 w 644"/>
              <a:gd name="T25" fmla="*/ 278 h 641"/>
              <a:gd name="T26" fmla="*/ 644 w 644"/>
              <a:gd name="T27" fmla="*/ 340 h 641"/>
              <a:gd name="T28" fmla="*/ 634 w 644"/>
              <a:gd name="T29" fmla="*/ 400 h 641"/>
              <a:gd name="T30" fmla="*/ 612 w 644"/>
              <a:gd name="T31" fmla="*/ 459 h 641"/>
              <a:gd name="T32" fmla="*/ 578 w 644"/>
              <a:gd name="T33" fmla="*/ 513 h 641"/>
              <a:gd name="T34" fmla="*/ 556 w 644"/>
              <a:gd name="T35" fmla="*/ 539 h 641"/>
              <a:gd name="T36" fmla="*/ 512 w 644"/>
              <a:gd name="T37" fmla="*/ 577 h 641"/>
              <a:gd name="T38" fmla="*/ 464 w 644"/>
              <a:gd name="T39" fmla="*/ 607 h 641"/>
              <a:gd name="T40" fmla="*/ 412 w 644"/>
              <a:gd name="T41" fmla="*/ 627 h 641"/>
              <a:gd name="T42" fmla="*/ 358 w 644"/>
              <a:gd name="T43" fmla="*/ 639 h 641"/>
              <a:gd name="T44" fmla="*/ 302 w 644"/>
              <a:gd name="T45" fmla="*/ 641 h 641"/>
              <a:gd name="T46" fmla="*/ 246 w 644"/>
              <a:gd name="T47" fmla="*/ 631 h 641"/>
              <a:gd name="T48" fmla="*/ 192 w 644"/>
              <a:gd name="T49" fmla="*/ 613 h 641"/>
              <a:gd name="T50" fmla="*/ 142 w 644"/>
              <a:gd name="T51" fmla="*/ 585 h 641"/>
              <a:gd name="T52" fmla="*/ 64 w 644"/>
              <a:gd name="T53" fmla="*/ 509 h 641"/>
              <a:gd name="T54" fmla="*/ 48 w 644"/>
              <a:gd name="T55" fmla="*/ 487 h 641"/>
              <a:gd name="T56" fmla="*/ 22 w 644"/>
              <a:gd name="T57" fmla="*/ 438 h 641"/>
              <a:gd name="T58" fmla="*/ 6 w 644"/>
              <a:gd name="T59" fmla="*/ 386 h 641"/>
              <a:gd name="T60" fmla="*/ 0 w 644"/>
              <a:gd name="T61" fmla="*/ 332 h 641"/>
              <a:gd name="T62" fmla="*/ 2 w 644"/>
              <a:gd name="T63" fmla="*/ 276 h 641"/>
              <a:gd name="T64" fmla="*/ 14 w 644"/>
              <a:gd name="T65" fmla="*/ 222 h 641"/>
              <a:gd name="T66" fmla="*/ 36 w 644"/>
              <a:gd name="T67" fmla="*/ 170 h 641"/>
              <a:gd name="T68" fmla="*/ 68 w 644"/>
              <a:gd name="T69" fmla="*/ 122 h 641"/>
              <a:gd name="T70" fmla="*/ 86 w 644"/>
              <a:gd name="T71" fmla="*/ 100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4" h="641">
                <a:moveTo>
                  <a:pt x="86" y="100"/>
                </a:moveTo>
                <a:lnTo>
                  <a:pt x="86" y="100"/>
                </a:lnTo>
                <a:lnTo>
                  <a:pt x="110" y="78"/>
                </a:lnTo>
                <a:lnTo>
                  <a:pt x="136" y="58"/>
                </a:lnTo>
                <a:lnTo>
                  <a:pt x="162" y="40"/>
                </a:lnTo>
                <a:lnTo>
                  <a:pt x="190" y="26"/>
                </a:lnTo>
                <a:lnTo>
                  <a:pt x="220" y="16"/>
                </a:lnTo>
                <a:lnTo>
                  <a:pt x="250" y="8"/>
                </a:lnTo>
                <a:lnTo>
                  <a:pt x="280" y="2"/>
                </a:lnTo>
                <a:lnTo>
                  <a:pt x="310" y="0"/>
                </a:lnTo>
                <a:lnTo>
                  <a:pt x="342" y="0"/>
                </a:lnTo>
                <a:lnTo>
                  <a:pt x="372" y="4"/>
                </a:lnTo>
                <a:lnTo>
                  <a:pt x="402" y="10"/>
                </a:lnTo>
                <a:lnTo>
                  <a:pt x="432" y="18"/>
                </a:lnTo>
                <a:lnTo>
                  <a:pt x="460" y="30"/>
                </a:lnTo>
                <a:lnTo>
                  <a:pt x="488" y="46"/>
                </a:lnTo>
                <a:lnTo>
                  <a:pt x="514" y="64"/>
                </a:lnTo>
                <a:lnTo>
                  <a:pt x="540" y="86"/>
                </a:lnTo>
                <a:lnTo>
                  <a:pt x="540" y="86"/>
                </a:lnTo>
                <a:lnTo>
                  <a:pt x="564" y="108"/>
                </a:lnTo>
                <a:lnTo>
                  <a:pt x="584" y="134"/>
                </a:lnTo>
                <a:lnTo>
                  <a:pt x="602" y="160"/>
                </a:lnTo>
                <a:lnTo>
                  <a:pt x="616" y="188"/>
                </a:lnTo>
                <a:lnTo>
                  <a:pt x="628" y="218"/>
                </a:lnTo>
                <a:lnTo>
                  <a:pt x="636" y="248"/>
                </a:lnTo>
                <a:lnTo>
                  <a:pt x="642" y="278"/>
                </a:lnTo>
                <a:lnTo>
                  <a:pt x="644" y="308"/>
                </a:lnTo>
                <a:lnTo>
                  <a:pt x="644" y="340"/>
                </a:lnTo>
                <a:lnTo>
                  <a:pt x="640" y="370"/>
                </a:lnTo>
                <a:lnTo>
                  <a:pt x="634" y="400"/>
                </a:lnTo>
                <a:lnTo>
                  <a:pt x="624" y="430"/>
                </a:lnTo>
                <a:lnTo>
                  <a:pt x="612" y="459"/>
                </a:lnTo>
                <a:lnTo>
                  <a:pt x="596" y="487"/>
                </a:lnTo>
                <a:lnTo>
                  <a:pt x="578" y="513"/>
                </a:lnTo>
                <a:lnTo>
                  <a:pt x="556" y="539"/>
                </a:lnTo>
                <a:lnTo>
                  <a:pt x="556" y="539"/>
                </a:lnTo>
                <a:lnTo>
                  <a:pt x="534" y="559"/>
                </a:lnTo>
                <a:lnTo>
                  <a:pt x="512" y="577"/>
                </a:lnTo>
                <a:lnTo>
                  <a:pt x="488" y="593"/>
                </a:lnTo>
                <a:lnTo>
                  <a:pt x="464" y="607"/>
                </a:lnTo>
                <a:lnTo>
                  <a:pt x="438" y="619"/>
                </a:lnTo>
                <a:lnTo>
                  <a:pt x="412" y="627"/>
                </a:lnTo>
                <a:lnTo>
                  <a:pt x="384" y="635"/>
                </a:lnTo>
                <a:lnTo>
                  <a:pt x="358" y="639"/>
                </a:lnTo>
                <a:lnTo>
                  <a:pt x="330" y="641"/>
                </a:lnTo>
                <a:lnTo>
                  <a:pt x="302" y="641"/>
                </a:lnTo>
                <a:lnTo>
                  <a:pt x="274" y="637"/>
                </a:lnTo>
                <a:lnTo>
                  <a:pt x="246" y="631"/>
                </a:lnTo>
                <a:lnTo>
                  <a:pt x="220" y="623"/>
                </a:lnTo>
                <a:lnTo>
                  <a:pt x="192" y="613"/>
                </a:lnTo>
                <a:lnTo>
                  <a:pt x="168" y="601"/>
                </a:lnTo>
                <a:lnTo>
                  <a:pt x="142" y="585"/>
                </a:lnTo>
                <a:lnTo>
                  <a:pt x="30" y="625"/>
                </a:lnTo>
                <a:lnTo>
                  <a:pt x="64" y="509"/>
                </a:lnTo>
                <a:lnTo>
                  <a:pt x="64" y="509"/>
                </a:lnTo>
                <a:lnTo>
                  <a:pt x="48" y="487"/>
                </a:lnTo>
                <a:lnTo>
                  <a:pt x="34" y="463"/>
                </a:lnTo>
                <a:lnTo>
                  <a:pt x="22" y="438"/>
                </a:lnTo>
                <a:lnTo>
                  <a:pt x="14" y="412"/>
                </a:lnTo>
                <a:lnTo>
                  <a:pt x="6" y="386"/>
                </a:lnTo>
                <a:lnTo>
                  <a:pt x="2" y="358"/>
                </a:lnTo>
                <a:lnTo>
                  <a:pt x="0" y="332"/>
                </a:lnTo>
                <a:lnTo>
                  <a:pt x="0" y="304"/>
                </a:lnTo>
                <a:lnTo>
                  <a:pt x="2" y="276"/>
                </a:lnTo>
                <a:lnTo>
                  <a:pt x="8" y="250"/>
                </a:lnTo>
                <a:lnTo>
                  <a:pt x="14" y="222"/>
                </a:lnTo>
                <a:lnTo>
                  <a:pt x="24" y="196"/>
                </a:lnTo>
                <a:lnTo>
                  <a:pt x="36" y="170"/>
                </a:lnTo>
                <a:lnTo>
                  <a:pt x="50" y="146"/>
                </a:lnTo>
                <a:lnTo>
                  <a:pt x="68" y="122"/>
                </a:lnTo>
                <a:lnTo>
                  <a:pt x="86" y="100"/>
                </a:lnTo>
                <a:lnTo>
                  <a:pt x="86" y="1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A50E6DE-272D-45BC-8261-43D1067B7520}"/>
              </a:ext>
            </a:extLst>
          </p:cNvPr>
          <p:cNvSpPr>
            <a:spLocks/>
          </p:cNvSpPr>
          <p:nvPr/>
        </p:nvSpPr>
        <p:spPr bwMode="auto">
          <a:xfrm rot="1588372">
            <a:off x="9348661" y="4368069"/>
            <a:ext cx="1172472" cy="1167010"/>
          </a:xfrm>
          <a:custGeom>
            <a:avLst/>
            <a:gdLst>
              <a:gd name="T0" fmla="*/ 86 w 644"/>
              <a:gd name="T1" fmla="*/ 100 h 641"/>
              <a:gd name="T2" fmla="*/ 136 w 644"/>
              <a:gd name="T3" fmla="*/ 58 h 641"/>
              <a:gd name="T4" fmla="*/ 190 w 644"/>
              <a:gd name="T5" fmla="*/ 26 h 641"/>
              <a:gd name="T6" fmla="*/ 250 w 644"/>
              <a:gd name="T7" fmla="*/ 8 h 641"/>
              <a:gd name="T8" fmla="*/ 310 w 644"/>
              <a:gd name="T9" fmla="*/ 0 h 641"/>
              <a:gd name="T10" fmla="*/ 372 w 644"/>
              <a:gd name="T11" fmla="*/ 4 h 641"/>
              <a:gd name="T12" fmla="*/ 432 w 644"/>
              <a:gd name="T13" fmla="*/ 18 h 641"/>
              <a:gd name="T14" fmla="*/ 488 w 644"/>
              <a:gd name="T15" fmla="*/ 46 h 641"/>
              <a:gd name="T16" fmla="*/ 540 w 644"/>
              <a:gd name="T17" fmla="*/ 86 h 641"/>
              <a:gd name="T18" fmla="*/ 564 w 644"/>
              <a:gd name="T19" fmla="*/ 108 h 641"/>
              <a:gd name="T20" fmla="*/ 602 w 644"/>
              <a:gd name="T21" fmla="*/ 160 h 641"/>
              <a:gd name="T22" fmla="*/ 628 w 644"/>
              <a:gd name="T23" fmla="*/ 218 h 641"/>
              <a:gd name="T24" fmla="*/ 642 w 644"/>
              <a:gd name="T25" fmla="*/ 278 h 641"/>
              <a:gd name="T26" fmla="*/ 644 w 644"/>
              <a:gd name="T27" fmla="*/ 340 h 641"/>
              <a:gd name="T28" fmla="*/ 634 w 644"/>
              <a:gd name="T29" fmla="*/ 400 h 641"/>
              <a:gd name="T30" fmla="*/ 612 w 644"/>
              <a:gd name="T31" fmla="*/ 459 h 641"/>
              <a:gd name="T32" fmla="*/ 578 w 644"/>
              <a:gd name="T33" fmla="*/ 513 h 641"/>
              <a:gd name="T34" fmla="*/ 556 w 644"/>
              <a:gd name="T35" fmla="*/ 539 h 641"/>
              <a:gd name="T36" fmla="*/ 512 w 644"/>
              <a:gd name="T37" fmla="*/ 577 h 641"/>
              <a:gd name="T38" fmla="*/ 464 w 644"/>
              <a:gd name="T39" fmla="*/ 607 h 641"/>
              <a:gd name="T40" fmla="*/ 412 w 644"/>
              <a:gd name="T41" fmla="*/ 627 h 641"/>
              <a:gd name="T42" fmla="*/ 358 w 644"/>
              <a:gd name="T43" fmla="*/ 639 h 641"/>
              <a:gd name="T44" fmla="*/ 302 w 644"/>
              <a:gd name="T45" fmla="*/ 641 h 641"/>
              <a:gd name="T46" fmla="*/ 246 w 644"/>
              <a:gd name="T47" fmla="*/ 631 h 641"/>
              <a:gd name="T48" fmla="*/ 192 w 644"/>
              <a:gd name="T49" fmla="*/ 613 h 641"/>
              <a:gd name="T50" fmla="*/ 142 w 644"/>
              <a:gd name="T51" fmla="*/ 585 h 641"/>
              <a:gd name="T52" fmla="*/ 64 w 644"/>
              <a:gd name="T53" fmla="*/ 509 h 641"/>
              <a:gd name="T54" fmla="*/ 48 w 644"/>
              <a:gd name="T55" fmla="*/ 487 h 641"/>
              <a:gd name="T56" fmla="*/ 22 w 644"/>
              <a:gd name="T57" fmla="*/ 438 h 641"/>
              <a:gd name="T58" fmla="*/ 6 w 644"/>
              <a:gd name="T59" fmla="*/ 386 h 641"/>
              <a:gd name="T60" fmla="*/ 0 w 644"/>
              <a:gd name="T61" fmla="*/ 332 h 641"/>
              <a:gd name="T62" fmla="*/ 2 w 644"/>
              <a:gd name="T63" fmla="*/ 276 h 641"/>
              <a:gd name="T64" fmla="*/ 14 w 644"/>
              <a:gd name="T65" fmla="*/ 222 h 641"/>
              <a:gd name="T66" fmla="*/ 36 w 644"/>
              <a:gd name="T67" fmla="*/ 170 h 641"/>
              <a:gd name="T68" fmla="*/ 68 w 644"/>
              <a:gd name="T69" fmla="*/ 122 h 641"/>
              <a:gd name="T70" fmla="*/ 86 w 644"/>
              <a:gd name="T71" fmla="*/ 100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4" h="641">
                <a:moveTo>
                  <a:pt x="86" y="100"/>
                </a:moveTo>
                <a:lnTo>
                  <a:pt x="86" y="100"/>
                </a:lnTo>
                <a:lnTo>
                  <a:pt x="110" y="78"/>
                </a:lnTo>
                <a:lnTo>
                  <a:pt x="136" y="58"/>
                </a:lnTo>
                <a:lnTo>
                  <a:pt x="162" y="40"/>
                </a:lnTo>
                <a:lnTo>
                  <a:pt x="190" y="26"/>
                </a:lnTo>
                <a:lnTo>
                  <a:pt x="220" y="16"/>
                </a:lnTo>
                <a:lnTo>
                  <a:pt x="250" y="8"/>
                </a:lnTo>
                <a:lnTo>
                  <a:pt x="280" y="2"/>
                </a:lnTo>
                <a:lnTo>
                  <a:pt x="310" y="0"/>
                </a:lnTo>
                <a:lnTo>
                  <a:pt x="342" y="0"/>
                </a:lnTo>
                <a:lnTo>
                  <a:pt x="372" y="4"/>
                </a:lnTo>
                <a:lnTo>
                  <a:pt x="402" y="10"/>
                </a:lnTo>
                <a:lnTo>
                  <a:pt x="432" y="18"/>
                </a:lnTo>
                <a:lnTo>
                  <a:pt x="460" y="30"/>
                </a:lnTo>
                <a:lnTo>
                  <a:pt x="488" y="46"/>
                </a:lnTo>
                <a:lnTo>
                  <a:pt x="514" y="64"/>
                </a:lnTo>
                <a:lnTo>
                  <a:pt x="540" y="86"/>
                </a:lnTo>
                <a:lnTo>
                  <a:pt x="540" y="86"/>
                </a:lnTo>
                <a:lnTo>
                  <a:pt x="564" y="108"/>
                </a:lnTo>
                <a:lnTo>
                  <a:pt x="584" y="134"/>
                </a:lnTo>
                <a:lnTo>
                  <a:pt x="602" y="160"/>
                </a:lnTo>
                <a:lnTo>
                  <a:pt x="616" y="188"/>
                </a:lnTo>
                <a:lnTo>
                  <a:pt x="628" y="218"/>
                </a:lnTo>
                <a:lnTo>
                  <a:pt x="636" y="248"/>
                </a:lnTo>
                <a:lnTo>
                  <a:pt x="642" y="278"/>
                </a:lnTo>
                <a:lnTo>
                  <a:pt x="644" y="308"/>
                </a:lnTo>
                <a:lnTo>
                  <a:pt x="644" y="340"/>
                </a:lnTo>
                <a:lnTo>
                  <a:pt x="640" y="370"/>
                </a:lnTo>
                <a:lnTo>
                  <a:pt x="634" y="400"/>
                </a:lnTo>
                <a:lnTo>
                  <a:pt x="624" y="430"/>
                </a:lnTo>
                <a:lnTo>
                  <a:pt x="612" y="459"/>
                </a:lnTo>
                <a:lnTo>
                  <a:pt x="596" y="487"/>
                </a:lnTo>
                <a:lnTo>
                  <a:pt x="578" y="513"/>
                </a:lnTo>
                <a:lnTo>
                  <a:pt x="556" y="539"/>
                </a:lnTo>
                <a:lnTo>
                  <a:pt x="556" y="539"/>
                </a:lnTo>
                <a:lnTo>
                  <a:pt x="534" y="559"/>
                </a:lnTo>
                <a:lnTo>
                  <a:pt x="512" y="577"/>
                </a:lnTo>
                <a:lnTo>
                  <a:pt x="488" y="593"/>
                </a:lnTo>
                <a:lnTo>
                  <a:pt x="464" y="607"/>
                </a:lnTo>
                <a:lnTo>
                  <a:pt x="438" y="619"/>
                </a:lnTo>
                <a:lnTo>
                  <a:pt x="412" y="627"/>
                </a:lnTo>
                <a:lnTo>
                  <a:pt x="384" y="635"/>
                </a:lnTo>
                <a:lnTo>
                  <a:pt x="358" y="639"/>
                </a:lnTo>
                <a:lnTo>
                  <a:pt x="330" y="641"/>
                </a:lnTo>
                <a:lnTo>
                  <a:pt x="302" y="641"/>
                </a:lnTo>
                <a:lnTo>
                  <a:pt x="274" y="637"/>
                </a:lnTo>
                <a:lnTo>
                  <a:pt x="246" y="631"/>
                </a:lnTo>
                <a:lnTo>
                  <a:pt x="220" y="623"/>
                </a:lnTo>
                <a:lnTo>
                  <a:pt x="192" y="613"/>
                </a:lnTo>
                <a:lnTo>
                  <a:pt x="168" y="601"/>
                </a:lnTo>
                <a:lnTo>
                  <a:pt x="142" y="585"/>
                </a:lnTo>
                <a:lnTo>
                  <a:pt x="30" y="625"/>
                </a:lnTo>
                <a:lnTo>
                  <a:pt x="64" y="509"/>
                </a:lnTo>
                <a:lnTo>
                  <a:pt x="64" y="509"/>
                </a:lnTo>
                <a:lnTo>
                  <a:pt x="48" y="487"/>
                </a:lnTo>
                <a:lnTo>
                  <a:pt x="34" y="463"/>
                </a:lnTo>
                <a:lnTo>
                  <a:pt x="22" y="438"/>
                </a:lnTo>
                <a:lnTo>
                  <a:pt x="14" y="412"/>
                </a:lnTo>
                <a:lnTo>
                  <a:pt x="6" y="386"/>
                </a:lnTo>
                <a:lnTo>
                  <a:pt x="2" y="358"/>
                </a:lnTo>
                <a:lnTo>
                  <a:pt x="0" y="332"/>
                </a:lnTo>
                <a:lnTo>
                  <a:pt x="0" y="304"/>
                </a:lnTo>
                <a:lnTo>
                  <a:pt x="2" y="276"/>
                </a:lnTo>
                <a:lnTo>
                  <a:pt x="8" y="250"/>
                </a:lnTo>
                <a:lnTo>
                  <a:pt x="14" y="222"/>
                </a:lnTo>
                <a:lnTo>
                  <a:pt x="24" y="196"/>
                </a:lnTo>
                <a:lnTo>
                  <a:pt x="36" y="170"/>
                </a:lnTo>
                <a:lnTo>
                  <a:pt x="50" y="146"/>
                </a:lnTo>
                <a:lnTo>
                  <a:pt x="68" y="122"/>
                </a:lnTo>
                <a:lnTo>
                  <a:pt x="86" y="100"/>
                </a:lnTo>
                <a:lnTo>
                  <a:pt x="86" y="100"/>
                </a:lnTo>
                <a:close/>
              </a:path>
            </a:pathLst>
          </a:custGeom>
          <a:solidFill>
            <a:srgbClr val="36AF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9C092-4EC9-482B-8652-C21C98C744D1}"/>
              </a:ext>
            </a:extLst>
          </p:cNvPr>
          <p:cNvSpPr txBox="1"/>
          <p:nvPr/>
        </p:nvSpPr>
        <p:spPr>
          <a:xfrm>
            <a:off x="583355" y="599555"/>
            <a:ext cx="1189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What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are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the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best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locations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by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review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category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778568D7-4522-4A2A-9FBA-62872A6FD4E5}"/>
              </a:ext>
            </a:extLst>
          </p:cNvPr>
          <p:cNvSpPr txBox="1"/>
          <p:nvPr/>
        </p:nvSpPr>
        <p:spPr>
          <a:xfrm>
            <a:off x="3143724" y="1195887"/>
            <a:ext cx="6191747" cy="689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endParaRPr lang="en-US" sz="1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1600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 data shows the highest rated review categories are Location and Communication. People most enthusiastically rate those categories in Southern California.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7C2029-44FF-4615-A5BE-357B566DEE30}"/>
              </a:ext>
            </a:extLst>
          </p:cNvPr>
          <p:cNvSpPr txBox="1"/>
          <p:nvPr/>
        </p:nvSpPr>
        <p:spPr>
          <a:xfrm>
            <a:off x="2083794" y="4115242"/>
            <a:ext cx="143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ACCURACY</a:t>
            </a:r>
            <a:endParaRPr lang="en-US" sz="16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D7D4B-4CB8-4DD6-A8A9-599526E2C86D}"/>
              </a:ext>
            </a:extLst>
          </p:cNvPr>
          <p:cNvSpPr txBox="1"/>
          <p:nvPr/>
        </p:nvSpPr>
        <p:spPr>
          <a:xfrm>
            <a:off x="3093484" y="2826811"/>
            <a:ext cx="179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CLEANLINESS</a:t>
            </a:r>
            <a:endParaRPr lang="en-US" sz="16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D1C1C-D581-4B91-9774-2DD00428E80C}"/>
              </a:ext>
            </a:extLst>
          </p:cNvPr>
          <p:cNvSpPr txBox="1"/>
          <p:nvPr/>
        </p:nvSpPr>
        <p:spPr>
          <a:xfrm>
            <a:off x="5037291" y="2441178"/>
            <a:ext cx="124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CHECK IN</a:t>
            </a:r>
            <a:endParaRPr lang="en-US" sz="16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282FF-0D86-4012-BE34-A294BCF60B72}"/>
              </a:ext>
            </a:extLst>
          </p:cNvPr>
          <p:cNvSpPr txBox="1"/>
          <p:nvPr/>
        </p:nvSpPr>
        <p:spPr>
          <a:xfrm>
            <a:off x="9569627" y="4014185"/>
            <a:ext cx="1014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VALUE</a:t>
            </a:r>
            <a:endParaRPr lang="en-US" sz="16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213B0E-CFEF-4B2C-BEA4-90A60181CAD3}"/>
              </a:ext>
            </a:extLst>
          </p:cNvPr>
          <p:cNvSpPr txBox="1"/>
          <p:nvPr/>
        </p:nvSpPr>
        <p:spPr>
          <a:xfrm>
            <a:off x="6381791" y="2476072"/>
            <a:ext cx="2227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COMMUNICATION</a:t>
            </a:r>
            <a:endParaRPr lang="en-US" sz="16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29A42-9C5C-45A2-8D51-9B5135A53AA2}"/>
              </a:ext>
            </a:extLst>
          </p:cNvPr>
          <p:cNvSpPr txBox="1"/>
          <p:nvPr/>
        </p:nvSpPr>
        <p:spPr>
          <a:xfrm>
            <a:off x="2169428" y="4846217"/>
            <a:ext cx="115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  <a:latin typeface="Montserrat Black" panose="00000A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4.83</a:t>
            </a:r>
            <a:endParaRPr lang="en-US" sz="2800" b="1" dirty="0">
              <a:solidFill>
                <a:schemeClr val="bg1"/>
              </a:solidFill>
              <a:latin typeface="Montserrat Black" panose="00000A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969EF-8F90-44C7-A3F7-196F8EF40883}"/>
              </a:ext>
            </a:extLst>
          </p:cNvPr>
          <p:cNvSpPr txBox="1"/>
          <p:nvPr/>
        </p:nvSpPr>
        <p:spPr>
          <a:xfrm>
            <a:off x="3540665" y="3552561"/>
            <a:ext cx="115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  <a:latin typeface="Montserrat Black" panose="00000A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4.78</a:t>
            </a:r>
            <a:endParaRPr lang="en-US" sz="2800" b="1" dirty="0">
              <a:solidFill>
                <a:schemeClr val="bg1"/>
              </a:solidFill>
              <a:latin typeface="Montserrat Black" panose="00000A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4B404-DB51-4101-B05B-A90F7C27D946}"/>
              </a:ext>
            </a:extLst>
          </p:cNvPr>
          <p:cNvSpPr txBox="1"/>
          <p:nvPr/>
        </p:nvSpPr>
        <p:spPr>
          <a:xfrm>
            <a:off x="5080013" y="3100856"/>
            <a:ext cx="115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b="1" dirty="0">
                <a:solidFill>
                  <a:schemeClr val="bg1"/>
                </a:solidFill>
                <a:latin typeface="Montserrat Black" panose="00000A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4.87</a:t>
            </a:r>
            <a:endParaRPr lang="en-US" sz="2800" b="1" dirty="0">
              <a:solidFill>
                <a:schemeClr val="bg1"/>
              </a:solidFill>
              <a:latin typeface="Montserrat Black" panose="00000A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041A14-01E2-4D44-B55D-4B9B113105C3}"/>
              </a:ext>
            </a:extLst>
          </p:cNvPr>
          <p:cNvSpPr txBox="1"/>
          <p:nvPr/>
        </p:nvSpPr>
        <p:spPr>
          <a:xfrm>
            <a:off x="9355104" y="4689964"/>
            <a:ext cx="115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b="1" dirty="0">
                <a:solidFill>
                  <a:schemeClr val="bg1"/>
                </a:solidFill>
                <a:latin typeface="Montserrat Black" panose="00000A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4.74</a:t>
            </a:r>
            <a:endParaRPr lang="en-US" sz="2800" b="1" dirty="0">
              <a:solidFill>
                <a:schemeClr val="bg1"/>
              </a:solidFill>
              <a:latin typeface="Montserrat Black" panose="00000A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41DF2E-97DA-4740-957F-A9BA50A6EB1E}"/>
              </a:ext>
            </a:extLst>
          </p:cNvPr>
          <p:cNvSpPr txBox="1"/>
          <p:nvPr/>
        </p:nvSpPr>
        <p:spPr>
          <a:xfrm>
            <a:off x="6778656" y="3143628"/>
            <a:ext cx="115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  <a:latin typeface="Montserrat Black" panose="00000A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4.88</a:t>
            </a:r>
            <a:endParaRPr lang="en-US" sz="2800" b="1" dirty="0">
              <a:solidFill>
                <a:schemeClr val="bg1"/>
              </a:solidFill>
              <a:latin typeface="Montserrat Black" panose="00000A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227A9A3-19ED-042A-2363-7562CA9B42C9}"/>
              </a:ext>
            </a:extLst>
          </p:cNvPr>
          <p:cNvSpPr>
            <a:spLocks/>
          </p:cNvSpPr>
          <p:nvPr/>
        </p:nvSpPr>
        <p:spPr bwMode="auto">
          <a:xfrm rot="21382888">
            <a:off x="8371898" y="3231462"/>
            <a:ext cx="1172472" cy="1167010"/>
          </a:xfrm>
          <a:custGeom>
            <a:avLst/>
            <a:gdLst>
              <a:gd name="T0" fmla="*/ 86 w 644"/>
              <a:gd name="T1" fmla="*/ 100 h 641"/>
              <a:gd name="T2" fmla="*/ 136 w 644"/>
              <a:gd name="T3" fmla="*/ 58 h 641"/>
              <a:gd name="T4" fmla="*/ 190 w 644"/>
              <a:gd name="T5" fmla="*/ 26 h 641"/>
              <a:gd name="T6" fmla="*/ 250 w 644"/>
              <a:gd name="T7" fmla="*/ 8 h 641"/>
              <a:gd name="T8" fmla="*/ 310 w 644"/>
              <a:gd name="T9" fmla="*/ 0 h 641"/>
              <a:gd name="T10" fmla="*/ 372 w 644"/>
              <a:gd name="T11" fmla="*/ 4 h 641"/>
              <a:gd name="T12" fmla="*/ 432 w 644"/>
              <a:gd name="T13" fmla="*/ 18 h 641"/>
              <a:gd name="T14" fmla="*/ 488 w 644"/>
              <a:gd name="T15" fmla="*/ 46 h 641"/>
              <a:gd name="T16" fmla="*/ 540 w 644"/>
              <a:gd name="T17" fmla="*/ 86 h 641"/>
              <a:gd name="T18" fmla="*/ 564 w 644"/>
              <a:gd name="T19" fmla="*/ 108 h 641"/>
              <a:gd name="T20" fmla="*/ 602 w 644"/>
              <a:gd name="T21" fmla="*/ 160 h 641"/>
              <a:gd name="T22" fmla="*/ 628 w 644"/>
              <a:gd name="T23" fmla="*/ 218 h 641"/>
              <a:gd name="T24" fmla="*/ 642 w 644"/>
              <a:gd name="T25" fmla="*/ 278 h 641"/>
              <a:gd name="T26" fmla="*/ 644 w 644"/>
              <a:gd name="T27" fmla="*/ 340 h 641"/>
              <a:gd name="T28" fmla="*/ 634 w 644"/>
              <a:gd name="T29" fmla="*/ 400 h 641"/>
              <a:gd name="T30" fmla="*/ 612 w 644"/>
              <a:gd name="T31" fmla="*/ 459 h 641"/>
              <a:gd name="T32" fmla="*/ 578 w 644"/>
              <a:gd name="T33" fmla="*/ 513 h 641"/>
              <a:gd name="T34" fmla="*/ 556 w 644"/>
              <a:gd name="T35" fmla="*/ 539 h 641"/>
              <a:gd name="T36" fmla="*/ 512 w 644"/>
              <a:gd name="T37" fmla="*/ 577 h 641"/>
              <a:gd name="T38" fmla="*/ 464 w 644"/>
              <a:gd name="T39" fmla="*/ 607 h 641"/>
              <a:gd name="T40" fmla="*/ 412 w 644"/>
              <a:gd name="T41" fmla="*/ 627 h 641"/>
              <a:gd name="T42" fmla="*/ 358 w 644"/>
              <a:gd name="T43" fmla="*/ 639 h 641"/>
              <a:gd name="T44" fmla="*/ 302 w 644"/>
              <a:gd name="T45" fmla="*/ 641 h 641"/>
              <a:gd name="T46" fmla="*/ 246 w 644"/>
              <a:gd name="T47" fmla="*/ 631 h 641"/>
              <a:gd name="T48" fmla="*/ 192 w 644"/>
              <a:gd name="T49" fmla="*/ 613 h 641"/>
              <a:gd name="T50" fmla="*/ 142 w 644"/>
              <a:gd name="T51" fmla="*/ 585 h 641"/>
              <a:gd name="T52" fmla="*/ 64 w 644"/>
              <a:gd name="T53" fmla="*/ 509 h 641"/>
              <a:gd name="T54" fmla="*/ 48 w 644"/>
              <a:gd name="T55" fmla="*/ 487 h 641"/>
              <a:gd name="T56" fmla="*/ 22 w 644"/>
              <a:gd name="T57" fmla="*/ 438 h 641"/>
              <a:gd name="T58" fmla="*/ 6 w 644"/>
              <a:gd name="T59" fmla="*/ 386 h 641"/>
              <a:gd name="T60" fmla="*/ 0 w 644"/>
              <a:gd name="T61" fmla="*/ 332 h 641"/>
              <a:gd name="T62" fmla="*/ 2 w 644"/>
              <a:gd name="T63" fmla="*/ 276 h 641"/>
              <a:gd name="T64" fmla="*/ 14 w 644"/>
              <a:gd name="T65" fmla="*/ 222 h 641"/>
              <a:gd name="T66" fmla="*/ 36 w 644"/>
              <a:gd name="T67" fmla="*/ 170 h 641"/>
              <a:gd name="T68" fmla="*/ 68 w 644"/>
              <a:gd name="T69" fmla="*/ 122 h 641"/>
              <a:gd name="T70" fmla="*/ 86 w 644"/>
              <a:gd name="T71" fmla="*/ 100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4" h="641">
                <a:moveTo>
                  <a:pt x="86" y="100"/>
                </a:moveTo>
                <a:lnTo>
                  <a:pt x="86" y="100"/>
                </a:lnTo>
                <a:lnTo>
                  <a:pt x="110" y="78"/>
                </a:lnTo>
                <a:lnTo>
                  <a:pt x="136" y="58"/>
                </a:lnTo>
                <a:lnTo>
                  <a:pt x="162" y="40"/>
                </a:lnTo>
                <a:lnTo>
                  <a:pt x="190" y="26"/>
                </a:lnTo>
                <a:lnTo>
                  <a:pt x="220" y="16"/>
                </a:lnTo>
                <a:lnTo>
                  <a:pt x="250" y="8"/>
                </a:lnTo>
                <a:lnTo>
                  <a:pt x="280" y="2"/>
                </a:lnTo>
                <a:lnTo>
                  <a:pt x="310" y="0"/>
                </a:lnTo>
                <a:lnTo>
                  <a:pt x="342" y="0"/>
                </a:lnTo>
                <a:lnTo>
                  <a:pt x="372" y="4"/>
                </a:lnTo>
                <a:lnTo>
                  <a:pt x="402" y="10"/>
                </a:lnTo>
                <a:lnTo>
                  <a:pt x="432" y="18"/>
                </a:lnTo>
                <a:lnTo>
                  <a:pt x="460" y="30"/>
                </a:lnTo>
                <a:lnTo>
                  <a:pt x="488" y="46"/>
                </a:lnTo>
                <a:lnTo>
                  <a:pt x="514" y="64"/>
                </a:lnTo>
                <a:lnTo>
                  <a:pt x="540" y="86"/>
                </a:lnTo>
                <a:lnTo>
                  <a:pt x="540" y="86"/>
                </a:lnTo>
                <a:lnTo>
                  <a:pt x="564" y="108"/>
                </a:lnTo>
                <a:lnTo>
                  <a:pt x="584" y="134"/>
                </a:lnTo>
                <a:lnTo>
                  <a:pt x="602" y="160"/>
                </a:lnTo>
                <a:lnTo>
                  <a:pt x="616" y="188"/>
                </a:lnTo>
                <a:lnTo>
                  <a:pt x="628" y="218"/>
                </a:lnTo>
                <a:lnTo>
                  <a:pt x="636" y="248"/>
                </a:lnTo>
                <a:lnTo>
                  <a:pt x="642" y="278"/>
                </a:lnTo>
                <a:lnTo>
                  <a:pt x="644" y="308"/>
                </a:lnTo>
                <a:lnTo>
                  <a:pt x="644" y="340"/>
                </a:lnTo>
                <a:lnTo>
                  <a:pt x="640" y="370"/>
                </a:lnTo>
                <a:lnTo>
                  <a:pt x="634" y="400"/>
                </a:lnTo>
                <a:lnTo>
                  <a:pt x="624" y="430"/>
                </a:lnTo>
                <a:lnTo>
                  <a:pt x="612" y="459"/>
                </a:lnTo>
                <a:lnTo>
                  <a:pt x="596" y="487"/>
                </a:lnTo>
                <a:lnTo>
                  <a:pt x="578" y="513"/>
                </a:lnTo>
                <a:lnTo>
                  <a:pt x="556" y="539"/>
                </a:lnTo>
                <a:lnTo>
                  <a:pt x="556" y="539"/>
                </a:lnTo>
                <a:lnTo>
                  <a:pt x="534" y="559"/>
                </a:lnTo>
                <a:lnTo>
                  <a:pt x="512" y="577"/>
                </a:lnTo>
                <a:lnTo>
                  <a:pt x="488" y="593"/>
                </a:lnTo>
                <a:lnTo>
                  <a:pt x="464" y="607"/>
                </a:lnTo>
                <a:lnTo>
                  <a:pt x="438" y="619"/>
                </a:lnTo>
                <a:lnTo>
                  <a:pt x="412" y="627"/>
                </a:lnTo>
                <a:lnTo>
                  <a:pt x="384" y="635"/>
                </a:lnTo>
                <a:lnTo>
                  <a:pt x="358" y="639"/>
                </a:lnTo>
                <a:lnTo>
                  <a:pt x="330" y="641"/>
                </a:lnTo>
                <a:lnTo>
                  <a:pt x="302" y="641"/>
                </a:lnTo>
                <a:lnTo>
                  <a:pt x="274" y="637"/>
                </a:lnTo>
                <a:lnTo>
                  <a:pt x="246" y="631"/>
                </a:lnTo>
                <a:lnTo>
                  <a:pt x="220" y="623"/>
                </a:lnTo>
                <a:lnTo>
                  <a:pt x="192" y="613"/>
                </a:lnTo>
                <a:lnTo>
                  <a:pt x="168" y="601"/>
                </a:lnTo>
                <a:lnTo>
                  <a:pt x="142" y="585"/>
                </a:lnTo>
                <a:lnTo>
                  <a:pt x="30" y="625"/>
                </a:lnTo>
                <a:lnTo>
                  <a:pt x="64" y="509"/>
                </a:lnTo>
                <a:lnTo>
                  <a:pt x="64" y="509"/>
                </a:lnTo>
                <a:lnTo>
                  <a:pt x="48" y="487"/>
                </a:lnTo>
                <a:lnTo>
                  <a:pt x="34" y="463"/>
                </a:lnTo>
                <a:lnTo>
                  <a:pt x="22" y="438"/>
                </a:lnTo>
                <a:lnTo>
                  <a:pt x="14" y="412"/>
                </a:lnTo>
                <a:lnTo>
                  <a:pt x="6" y="386"/>
                </a:lnTo>
                <a:lnTo>
                  <a:pt x="2" y="358"/>
                </a:lnTo>
                <a:lnTo>
                  <a:pt x="0" y="332"/>
                </a:lnTo>
                <a:lnTo>
                  <a:pt x="0" y="304"/>
                </a:lnTo>
                <a:lnTo>
                  <a:pt x="2" y="276"/>
                </a:lnTo>
                <a:lnTo>
                  <a:pt x="8" y="250"/>
                </a:lnTo>
                <a:lnTo>
                  <a:pt x="14" y="222"/>
                </a:lnTo>
                <a:lnTo>
                  <a:pt x="24" y="196"/>
                </a:lnTo>
                <a:lnTo>
                  <a:pt x="36" y="170"/>
                </a:lnTo>
                <a:lnTo>
                  <a:pt x="50" y="146"/>
                </a:lnTo>
                <a:lnTo>
                  <a:pt x="68" y="122"/>
                </a:lnTo>
                <a:lnTo>
                  <a:pt x="86" y="100"/>
                </a:lnTo>
                <a:lnTo>
                  <a:pt x="86" y="100"/>
                </a:lnTo>
                <a:close/>
              </a:path>
            </a:pathLst>
          </a:custGeom>
          <a:solidFill>
            <a:srgbClr val="8BC14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BEAB4-AAEA-3788-B74A-9764CA458D2F}"/>
              </a:ext>
            </a:extLst>
          </p:cNvPr>
          <p:cNvSpPr txBox="1"/>
          <p:nvPr/>
        </p:nvSpPr>
        <p:spPr>
          <a:xfrm>
            <a:off x="8106873" y="2882053"/>
            <a:ext cx="1569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LOCATION</a:t>
            </a:r>
            <a:endParaRPr lang="en-US" sz="16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83F38D-F193-84BF-0AFC-EDFB90261836}"/>
              </a:ext>
            </a:extLst>
          </p:cNvPr>
          <p:cNvSpPr txBox="1"/>
          <p:nvPr/>
        </p:nvSpPr>
        <p:spPr>
          <a:xfrm>
            <a:off x="8380425" y="3567072"/>
            <a:ext cx="115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 dirty="0">
                <a:solidFill>
                  <a:schemeClr val="bg1"/>
                </a:solidFill>
                <a:latin typeface="Montserrat Black" panose="00000A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4.87</a:t>
            </a:r>
            <a:endParaRPr lang="en-US" sz="2800" b="1" dirty="0">
              <a:solidFill>
                <a:schemeClr val="bg1"/>
              </a:solidFill>
              <a:latin typeface="Montserrat Black" panose="00000A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0956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26D3C2-C88B-53B8-C613-31B909FA9B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271016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892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6BEDDC-0098-CBDE-9329-6FCF215B3921}"/>
              </a:ext>
            </a:extLst>
          </p:cNvPr>
          <p:cNvSpPr txBox="1"/>
          <p:nvPr/>
        </p:nvSpPr>
        <p:spPr>
          <a:xfrm>
            <a:off x="4841673" y="31324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ENHANCE!!!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7EFB7-CA05-27F3-D3CC-3384BE8089C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68716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7EB6B9-5A2E-5FEF-7AA9-AD5A667DDE52}"/>
              </a:ext>
            </a:extLst>
          </p:cNvPr>
          <p:cNvSpPr txBox="1"/>
          <p:nvPr/>
        </p:nvSpPr>
        <p:spPr>
          <a:xfrm>
            <a:off x="3788396" y="343724"/>
            <a:ext cx="4612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/>
              <a:t>MORE ENHANCE!!!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B033A-7CD1-5A44-ECFF-07464F9149C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271016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8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FB4193-F24C-1EE2-7768-01E738A3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" y="204219"/>
            <a:ext cx="12157538" cy="64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01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BA578A-5C74-D28B-B7C5-AD019CC251C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201168"/>
            <a:ext cx="1216152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4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E18E2-8894-597B-A4E0-7A1A52A7C07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201168"/>
            <a:ext cx="1216152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7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EC0C7-EA63-B412-CA37-01F7448DAC0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201168"/>
            <a:ext cx="1216152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8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A0431D-B360-3F67-D69F-5C6ED0C80AE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201168"/>
            <a:ext cx="1216152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4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29BE1B29-8F2D-42C3-89CA-BCFA81B04176}"/>
              </a:ext>
            </a:extLst>
          </p:cNvPr>
          <p:cNvSpPr/>
          <p:nvPr/>
        </p:nvSpPr>
        <p:spPr>
          <a:xfrm>
            <a:off x="563814" y="2100365"/>
            <a:ext cx="664679" cy="6646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latin typeface="Bauhaus 93" pitchFamily="82" charset="77"/>
              </a:rPr>
              <a:t>1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69BCA33-82E3-4948-B80C-C9D38CFFAF4F}"/>
              </a:ext>
            </a:extLst>
          </p:cNvPr>
          <p:cNvSpPr/>
          <p:nvPr/>
        </p:nvSpPr>
        <p:spPr>
          <a:xfrm>
            <a:off x="561766" y="2919768"/>
            <a:ext cx="664680" cy="66467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latin typeface="Bauhaus 93" pitchFamily="82" charset="77"/>
              </a:rPr>
              <a:t>2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C2F801B-4DD9-455D-9327-3FA3D3DCA15B}"/>
              </a:ext>
            </a:extLst>
          </p:cNvPr>
          <p:cNvSpPr>
            <a:spLocks noChangeAspect="1"/>
          </p:cNvSpPr>
          <p:nvPr/>
        </p:nvSpPr>
        <p:spPr>
          <a:xfrm>
            <a:off x="562537" y="3721730"/>
            <a:ext cx="667512" cy="667511"/>
          </a:xfrm>
          <a:prstGeom prst="ellipse">
            <a:avLst/>
          </a:prstGeom>
          <a:solidFill>
            <a:srgbClr val="D85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latin typeface="Bauhaus 93" pitchFamily="82" charset="77"/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28D646-E0C0-451B-9676-4C415D238529}"/>
              </a:ext>
            </a:extLst>
          </p:cNvPr>
          <p:cNvSpPr txBox="1"/>
          <p:nvPr/>
        </p:nvSpPr>
        <p:spPr>
          <a:xfrm>
            <a:off x="563814" y="405740"/>
            <a:ext cx="444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HOT TUB TOUR!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ontserrat Black" panose="00000A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7 CuadroTexto">
            <a:extLst>
              <a:ext uri="{FF2B5EF4-FFF2-40B4-BE49-F238E27FC236}">
                <a16:creationId xmlns:a16="http://schemas.microsoft.com/office/drawing/2014/main" id="{A10A8265-EEAD-4386-8DD5-BD478691FDCA}"/>
              </a:ext>
            </a:extLst>
          </p:cNvPr>
          <p:cNvSpPr txBox="1"/>
          <p:nvPr/>
        </p:nvSpPr>
        <p:spPr>
          <a:xfrm>
            <a:off x="719684" y="715644"/>
            <a:ext cx="4443675" cy="1094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1600"/>
              </a:lnSpc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If an adventurous group of people wanted to take a five-day whirlwind tour of the greatest hot tub locations across California, where would they go??? Our research data* and analysis will provide them the information they need to accomplish this.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D18A57-8D6A-4298-B7C1-63CE0A7DF1FF}"/>
              </a:ext>
            </a:extLst>
          </p:cNvPr>
          <p:cNvSpPr txBox="1"/>
          <p:nvPr/>
        </p:nvSpPr>
        <p:spPr>
          <a:xfrm>
            <a:off x="1332458" y="2255245"/>
            <a:ext cx="180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What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percentage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of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hot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tubs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are in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each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rating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category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F3B4A7F-C53B-4FAD-9369-016E169E92AB}"/>
              </a:ext>
            </a:extLst>
          </p:cNvPr>
          <p:cNvSpPr txBox="1"/>
          <p:nvPr/>
        </p:nvSpPr>
        <p:spPr>
          <a:xfrm>
            <a:off x="1332458" y="2975108"/>
            <a:ext cx="180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Is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Northern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or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Southern California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the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most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desirable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region?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696A0F5-D3C5-42C5-9AE4-0FE5832A840C}"/>
              </a:ext>
            </a:extLst>
          </p:cNvPr>
          <p:cNvSpPr txBox="1"/>
          <p:nvPr/>
        </p:nvSpPr>
        <p:spPr>
          <a:xfrm>
            <a:off x="1332458" y="3701542"/>
            <a:ext cx="180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What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are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the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best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locations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by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review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category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02415B-16B3-4235-B273-0788EBFE71BD}"/>
              </a:ext>
            </a:extLst>
          </p:cNvPr>
          <p:cNvSpPr txBox="1"/>
          <p:nvPr/>
        </p:nvSpPr>
        <p:spPr>
          <a:xfrm>
            <a:off x="6486080" y="263321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CONCEPT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AB5045-5C55-4090-B8D5-23552687ABFC}"/>
              </a:ext>
            </a:extLst>
          </p:cNvPr>
          <p:cNvSpPr txBox="1"/>
          <p:nvPr/>
        </p:nvSpPr>
        <p:spPr>
          <a:xfrm>
            <a:off x="7888167" y="182500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STRATEGY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01183B-E863-43B0-B1D7-25B769A8020D}"/>
              </a:ext>
            </a:extLst>
          </p:cNvPr>
          <p:cNvSpPr txBox="1"/>
          <p:nvPr/>
        </p:nvSpPr>
        <p:spPr>
          <a:xfrm>
            <a:off x="9160435" y="262804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PROMOTE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FB514-BE71-9723-9E7A-B86596844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54" y="-3847"/>
            <a:ext cx="6861847" cy="686184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9E39B3-661E-ED27-F43D-704644A08AC2}"/>
              </a:ext>
            </a:extLst>
          </p:cNvPr>
          <p:cNvSpPr>
            <a:spLocks noChangeAspect="1"/>
          </p:cNvSpPr>
          <p:nvPr/>
        </p:nvSpPr>
        <p:spPr>
          <a:xfrm>
            <a:off x="562537" y="4549502"/>
            <a:ext cx="667512" cy="667511"/>
          </a:xfrm>
          <a:prstGeom prst="ellipse">
            <a:avLst/>
          </a:prstGeom>
          <a:solidFill>
            <a:srgbClr val="980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latin typeface="Bauhaus 93" pitchFamily="82" charset="77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17079-E094-2C54-21C1-2D9E18799C97}"/>
              </a:ext>
            </a:extLst>
          </p:cNvPr>
          <p:cNvSpPr txBox="1"/>
          <p:nvPr/>
        </p:nvSpPr>
        <p:spPr>
          <a:xfrm>
            <a:off x="1333229" y="4606258"/>
            <a:ext cx="180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What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are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the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price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ranges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for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people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with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different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budgets</a:t>
            </a:r>
            <a:r>
              <a:rPr lang="id-ID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BD68F-02D7-6220-7907-2BF86FE0A4B5}"/>
              </a:ext>
            </a:extLst>
          </p:cNvPr>
          <p:cNvSpPr txBox="1"/>
          <p:nvPr/>
        </p:nvSpPr>
        <p:spPr>
          <a:xfrm rot="16200000">
            <a:off x="-1327158" y="3736346"/>
            <a:ext cx="3087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Research Questions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D9A9FCF4-785C-8CB7-3103-BDA3C02F2FB2}"/>
              </a:ext>
            </a:extLst>
          </p:cNvPr>
          <p:cNvSpPr/>
          <p:nvPr/>
        </p:nvSpPr>
        <p:spPr>
          <a:xfrm>
            <a:off x="3295479" y="2567704"/>
            <a:ext cx="2026341" cy="2975562"/>
          </a:xfrm>
          <a:prstGeom prst="round2DiagRect">
            <a:avLst/>
          </a:prstGeom>
          <a:solidFill>
            <a:srgbClr val="F7E7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Presented by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Leah Nash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Isabella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Philip Jaques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Steve Reed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7C82B-CD23-9A33-470D-94CDFF037C20}"/>
              </a:ext>
            </a:extLst>
          </p:cNvPr>
          <p:cNvSpPr txBox="1"/>
          <p:nvPr/>
        </p:nvSpPr>
        <p:spPr>
          <a:xfrm>
            <a:off x="0" y="6530027"/>
            <a:ext cx="3904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*Airbnb data source: </a:t>
            </a:r>
            <a:r>
              <a:rPr lang="en-US" sz="1200" dirty="0">
                <a:hlinkClick r:id="rId4"/>
              </a:rPr>
              <a:t>http://insideairbnb.com/get-the-data/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E4142-7117-ACC6-9F54-88E976DBA8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r="28694" b="38707"/>
          <a:stretch/>
        </p:blipFill>
        <p:spPr>
          <a:xfrm>
            <a:off x="7948335" y="1172715"/>
            <a:ext cx="718522" cy="738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8B6834-D89B-8252-980C-3EC819FECF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9" r="12861" b="44377"/>
          <a:stretch/>
        </p:blipFill>
        <p:spPr>
          <a:xfrm>
            <a:off x="6871414" y="1262781"/>
            <a:ext cx="570280" cy="750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9544C6-58A4-FEBF-AB34-0A1870FA56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 r="11391" b="19810"/>
          <a:stretch/>
        </p:blipFill>
        <p:spPr>
          <a:xfrm>
            <a:off x="7177175" y="1262781"/>
            <a:ext cx="494051" cy="7504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E7F98B-9A68-009F-6F0E-7071C60982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r="27557" b="30469"/>
          <a:stretch/>
        </p:blipFill>
        <p:spPr>
          <a:xfrm>
            <a:off x="8290912" y="1172715"/>
            <a:ext cx="518773" cy="7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3.125E-6 3.33333E-6 C 0.00586 3.33333E-6 0.01185 0.00023 0.01784 0.00069 C 0.01875 0.00092 0.0194 0.00139 0.02031 0.00185 C 0.02135 0.00231 0.02239 0.00277 0.02343 0.00301 C 0.03008 0.00347 0.03646 0.0037 0.0431 0.00393 C 0.0483 0.00555 0.04544 0.00416 0.0513 0.00926 L 0.05377 0.01111 C 0.05416 0.01227 0.05455 0.01342 0.05534 0.01435 C 0.05599 0.01527 0.05703 0.01574 0.05781 0.01666 C 0.05963 0.01828 0.06198 0.02037 0.06341 0.02268 C 0.06471 0.02477 0.06679 0.02893 0.06679 0.02916 L 0.06836 0.03518 C 0.06901 0.03796 0.06966 0.03981 0.07005 0.04259 C 0.07031 0.0449 0.07057 0.04745 0.07083 0.05 C 0.07109 0.05509 0.07122 0.06041 0.07174 0.06551 C 0.07187 0.06805 0.07226 0.07037 0.07239 0.07268 C 0.07265 0.07569 0.07291 0.07847 0.0733 0.08125 C 0.07356 0.0831 0.0733 0.08495 0.07409 0.08634 C 0.07474 0.0875 0.0763 0.08727 0.07734 0.0875 C 0.08346 0.08472 0.07591 0.08842 0.08216 0.08426 C 0.08307 0.08402 0.08385 0.08379 0.08476 0.08333 C 0.08606 0.08264 0.08737 0.08217 0.0888 0.08125 C 0.08971 0.08078 0.09036 0.07963 0.09114 0.07916 C 0.0957 0.07708 0.09974 0.07685 0.10416 0.07592 L 0.11172 0.075 C 0.11484 0.07523 0.11823 0.075 0.12148 0.07592 C 0.12278 0.07639 0.12356 0.07824 0.12474 0.07916 C 0.12565 0.08009 0.12682 0.08055 0.12786 0.08125 C 0.12877 0.08264 0.12968 0.08402 0.13047 0.08541 C 0.13151 0.08796 0.13372 0.09375 0.13372 0.09398 C 0.13554 0.10324 0.1345 0.0993 0.13606 0.10532 C 0.13789 0.11875 0.13463 0.11643 0.1401 0.11875 C 0.14713 0.11273 0.13828 0.12014 0.14505 0.11574 C 0.15078 0.11203 0.14401 0.11458 0.15078 0.1125 C 0.15833 0.11273 0.16601 0.11296 0.17356 0.11365 C 0.17526 0.11365 0.17695 0.11412 0.17851 0.11458 C 0.18086 0.11551 0.18268 0.11736 0.18424 0.1199 C 0.18541 0.12176 0.1875 0.12615 0.1875 0.12639 L 0.18919 0.13449 C 0.18945 0.13588 0.18971 0.13727 0.18984 0.13865 C 0.19049 0.14282 0.19062 0.14722 0.19153 0.15115 L 0.19323 0.1574 C 0.19414 0.16088 0.19401 0.15949 0.19401 0.1618 " pathEditMode="relative" rAng="0" ptsTypes="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209 L 8.33333E-7 -0.00185 C 0.00013 -0.00209 0.0125 -0.00255 0.01562 -0.00417 C 0.01797 -0.00533 0.02005 -0.00741 0.02279 -0.00857 L 0.02539 -0.00972 C 0.03229 -0.00949 0.05104 -0.01852 0.05547 -0.00533 C 0.05586 -0.00394 0.05612 -0.00232 0.05638 -0.00093 C 0.05664 0.00139 0.0569 0.0037 0.05716 0.00578 C 0.05742 0.00995 0.05768 0.01458 0.0582 0.01921 C 0.05833 0.02037 0.0582 0.02291 0.05898 0.02245 C 0.06107 0.02153 0.06172 0.01875 0.06341 0.0169 C 0.06419 0.0162 0.06523 0.01528 0.06601 0.01458 C 0.06719 0.01412 0.06849 0.01412 0.06966 0.01365 C 0.07044 0.01342 0.07148 0.01296 0.07226 0.0125 C 0.07721 0.01088 0.08008 0.01088 0.08555 0.00995 C 0.0862 0.00972 0.09036 0.00694 0.09167 0.00694 C 0.09466 0.00694 0.09713 0.00764 0.09974 0.00833 C 0.10078 0.00926 0.10234 0.00972 0.10325 0.01134 C 0.1043 0.01365 0.10495 0.01805 0.10495 0.01828 C 0.10586 0.01782 0.10677 0.0169 0.10768 0.0169 C 0.1168 0.01828 0.12044 0.01875 0.12721 0.02361 C 0.13047 0.02592 0.13424 0.02801 0.13685 0.03148 C 0.14128 0.03703 0.13893 0.03495 0.14388 0.03819 C 0.14544 0.04097 0.14674 0.04352 0.14844 0.04606 C 0.15573 0.05694 0.14596 0.04074 0.15351 0.0537 C 0.15391 0.05486 0.15417 0.05602 0.15456 0.05717 C 0.15547 0.05972 0.15638 0.0625 0.15729 0.06504 C 0.15807 0.06852 0.15833 0.07268 0.15885 0.07615 C 0.15924 0.07731 0.1595 0.07824 0.1599 0.0794 C 0.16016 0.08426 0.1599 0.08935 0.16068 0.09398 C 0.16094 0.0956 0.16237 0.09653 0.16341 0.09722 C 0.16458 0.09815 0.16575 0.09907 0.16693 0.09953 C 0.16875 0.10046 0.17135 0.10115 0.17331 0.10162 C 0.17552 0.10324 0.17786 0.10509 0.18021 0.10602 C 0.18138 0.10671 0.18268 0.10671 0.18359 0.1074 C 0.1849 0.10787 0.18555 0.10879 0.18633 0.10949 C 0.18724 0.11018 0.18802 0.11041 0.18906 0.11065 C 0.19141 0.11134 0.1931 0.1118 0.19518 0.11296 C 0.20286 0.1169 0.19518 0.11365 0.20143 0.1162 C 0.20703 0.12338 0.20404 0.11921 0.21029 0.12963 C 0.2112 0.13125 0.21211 0.13287 0.21302 0.13403 L 0.22005 0.14282 C 0.2207 0.14444 0.22096 0.14606 0.22187 0.14745 C 0.22226 0.14861 0.22318 0.14953 0.22357 0.15092 C 0.22682 0.16065 0.22122 0.14977 0.22708 0.15949 C 0.22812 0.16365 0.22812 0.1618 0.22812 0.16458 " pathEditMode="relative" rAng="0" ptsTypes="AAAAAAAAAAAAAAAAAAAAAAAAAAAAAAAAAAAAAAAAAAAA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-2.08333E-6 0.00023 C 0.00183 -0.00255 0.00352 -0.00556 0.00573 -0.0081 C 0.0086 -0.01134 0.01016 -0.01088 0.01393 -0.0125 C 0.01511 -0.0132 0.01615 -0.01389 0.01745 -0.01435 C 0.02162 -0.01597 0.02487 -0.01644 0.02904 -0.0169 C 0.03138 -0.0169 0.03347 -0.01644 0.03581 -0.0162 C 0.03854 -0.01551 0.03828 -0.01505 0.04076 -0.01343 C 0.04818 -0.00903 0.0405 -0.01412 0.04649 -0.00995 C 0.0474 -0.0081 0.04844 -0.00625 0.04909 -0.0044 C 0.05039 -0.00093 0.04974 0.00393 0.05326 0.00648 C 0.0556 0.00787 0.05886 0.00694 0.06159 0.00741 C 0.0625 0.00787 0.06328 0.00833 0.06419 0.00903 C 0.06524 0.00995 0.06628 0.01111 0.06745 0.0118 C 0.0694 0.01296 0.07136 0.01412 0.07331 0.01528 C 0.07422 0.01597 0.075 0.01667 0.07578 0.01713 C 0.07669 0.01875 0.07748 0.02014 0.07839 0.02176 C 0.07878 0.02268 0.07956 0.02338 0.07995 0.0243 C 0.08086 0.02616 0.08164 0.02801 0.08255 0.02986 C 0.08138 0.03426 0.0806 0.03889 0.07917 0.04329 C 0.07865 0.04491 0.07735 0.0463 0.07669 0.04792 C 0.07617 0.04861 0.07604 0.04954 0.07578 0.05046 C 0.07526 0.05208 0.07461 0.05347 0.07409 0.05509 C 0.0711 0.06481 0.07396 0.0581 0.07084 0.06505 C 0.07071 0.06713 0.06953 0.07778 0.06927 0.08032 C 0.06888 0.08148 0.06732 0.08333 0.06836 0.0838 C 0.06953 0.08472 0.0711 0.08333 0.07253 0.0831 C 0.07865 0.08472 0.08151 0.08495 0.08672 0.0875 C 0.09258 0.09051 0.10143 0.09606 0.10755 0.09745 C 0.11354 0.09884 0.11706 0.09907 0.12253 0.10208 C 0.12643 0.10417 0.12917 0.10648 0.13255 0.10926 C 0.13373 0.11157 0.13516 0.11389 0.13594 0.11643 C 0.13776 0.12245 0.13672 0.12014 0.13854 0.12384 " pathEditMode="relative" rAng="0" ptsTypes="AAAAAAAAAAAAAAAAAAAAAAAAAAAAAAAAA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23 0.00185 L 0.02123 0.00208 C 0.01836 0.00116 0.01563 0.00069 0.01302 -0.00023 C 0.0112 -0.00093 0.00951 -0.00185 0.00768 -0.00232 C 0.00599 -0.00278 0.00417 -0.00301 0.00222 -0.00347 C -0.00664 -0.00533 0.00261 -0.00371 -0.01015 -0.00533 C -0.01354 -0.00533 -0.02565 -0.00556 -0.03164 -0.00347 C -0.0332 -0.00278 -0.03463 -0.00208 -0.03607 -0.00116 C -0.03698 -0.0007 -0.03776 0.00023 -0.03867 0.00069 C -0.04101 0.00903 -0.03984 0.00509 -0.04219 0.0125 C -0.04258 0.01435 -0.04284 0.0162 -0.04323 0.01782 C -0.04349 0.01898 -0.04414 0.01991 -0.04414 0.02106 C -0.04414 0.02963 -0.04349 0.03796 -0.04323 0.04653 C -0.04883 0.04699 -0.05456 0.04722 -0.06015 0.04768 C -0.06185 0.04792 -0.0638 0.04838 -0.06562 0.04861 C -0.06914 0.04907 -0.07265 0.04954 -0.07617 0.04977 C -0.08333 0.05023 -0.09049 0.05046 -0.09765 0.05069 C -0.09857 0.05162 -0.09948 0.05208 -0.10026 0.05301 C -0.10104 0.05393 -0.10208 0.05486 -0.10208 0.05602 C -0.10247 0.07245 -0.10182 0.08889 -0.10117 0.10509 C -0.10117 0.10717 -0.10039 0.11481 -0.09948 0.11782 C -0.09909 0.11921 -0.09817 0.1206 -0.09765 0.12199 C -0.09687 0.12477 -0.09661 0.12778 -0.09583 0.13055 L -0.09505 0.13379 C -0.09479 0.13588 -0.0944 0.13796 -0.09414 0.14004 C -0.09388 0.1412 -0.09336 0.14213 -0.09323 0.14329 C -0.09271 0.14583 -0.09258 0.14838 -0.09232 0.15069 C -0.09166 0.15532 -0.09153 0.15717 -0.09049 0.16134 C -0.09036 0.16227 -0.08997 0.16342 -0.08971 0.16458 C -0.08919 0.16574 -0.08841 0.16667 -0.08789 0.16759 C -0.08268 0.16574 -0.08737 0.16829 -0.08333 0.16342 C -0.08268 0.1625 -0.08151 0.16227 -0.0806 0.16134 C -0.07929 0.15995 -0.07786 0.15833 -0.07617 0.15717 C -0.07409 0.15532 -0.07239 0.15486 -0.07005 0.15393 C -0.06588 0.1544 -0.06159 0.1544 -0.05742 0.15509 C -0.05651 0.15509 -0.05573 0.15602 -0.05482 0.15602 C -0.05013 0.15671 -0.04531 0.15671 -0.04049 0.15717 C -0.03958 0.15741 -0.03867 0.15764 -0.03776 0.1581 C -0.03685 0.15879 -0.03607 0.15972 -0.03515 0.16042 C -0.03411 0.16088 -0.03268 0.16088 -0.03164 0.16134 C -0.03047 0.16227 -0.02916 0.16342 -0.02799 0.16458 C -0.02721 0.16528 -0.02617 0.16574 -0.02539 0.16667 C -0.02461 0.16759 -0.02409 0.16875 -0.02357 0.16991 C -0.02278 0.17129 -0.022 0.17268 -0.02096 0.17407 C -0.02018 0.175 -0.01901 0.17546 -0.0181 0.17616 C -0.01758 0.17708 -0.01445 0.18217 -0.01367 0.18379 C -0.01354 0.18403 -0.01367 0.18449 -0.01367 0.18495 " pathEditMode="relative" rAng="0" ptsTypes="AAAAAAAAAAAAAAAAAAAAAAAAAAAAAAAAAAAAAAAAAAAAAAA">
                                      <p:cBhvr>
                                        <p:cTn id="9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3D1AA-2C54-4A1F-51C4-727AE45FFB6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" y="201168"/>
            <a:ext cx="1216152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2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3A6747C-8AF2-4609-AB6D-7CEA3972AC2A}"/>
              </a:ext>
            </a:extLst>
          </p:cNvPr>
          <p:cNvSpPr/>
          <p:nvPr/>
        </p:nvSpPr>
        <p:spPr>
          <a:xfrm>
            <a:off x="5501640" y="0"/>
            <a:ext cx="668359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48FBA2-20A1-4F9E-A750-CB844C1E68D6}"/>
              </a:ext>
            </a:extLst>
          </p:cNvPr>
          <p:cNvGrpSpPr/>
          <p:nvPr/>
        </p:nvGrpSpPr>
        <p:grpSpPr>
          <a:xfrm>
            <a:off x="7295314" y="1902691"/>
            <a:ext cx="3096242" cy="4941220"/>
            <a:chOff x="7195838" y="685820"/>
            <a:chExt cx="3300802" cy="36519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6781EE-E1D4-49AE-B611-CE8A4FE1D03C}"/>
                </a:ext>
              </a:extLst>
            </p:cNvPr>
            <p:cNvGrpSpPr/>
            <p:nvPr/>
          </p:nvGrpSpPr>
          <p:grpSpPr>
            <a:xfrm>
              <a:off x="9817216" y="2112611"/>
              <a:ext cx="679424" cy="2225195"/>
              <a:chOff x="8394816" y="2488693"/>
              <a:chExt cx="679424" cy="2225195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9FCE8A1-8EB8-44F8-AA51-7BA25CDBA5DD}"/>
                  </a:ext>
                </a:extLst>
              </p:cNvPr>
              <p:cNvSpPr/>
              <p:nvPr/>
            </p:nvSpPr>
            <p:spPr>
              <a:xfrm>
                <a:off x="8394816" y="2488693"/>
                <a:ext cx="679424" cy="339712"/>
              </a:xfrm>
              <a:custGeom>
                <a:avLst/>
                <a:gdLst>
                  <a:gd name="connsiteX0" fmla="*/ 13431 w 679424"/>
                  <a:gd name="connsiteY0" fmla="*/ 13431 h 339712"/>
                  <a:gd name="connsiteX1" fmla="*/ 671949 w 679424"/>
                  <a:gd name="connsiteY1" fmla="*/ 13431 h 339712"/>
                  <a:gd name="connsiteX2" fmla="*/ 671949 w 679424"/>
                  <a:gd name="connsiteY2" fmla="*/ 330931 h 339712"/>
                  <a:gd name="connsiteX3" fmla="*/ 13431 w 679424"/>
                  <a:gd name="connsiteY3" fmla="*/ 330931 h 339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39712">
                    <a:moveTo>
                      <a:pt x="13431" y="13431"/>
                    </a:moveTo>
                    <a:lnTo>
                      <a:pt x="671949" y="13431"/>
                    </a:lnTo>
                    <a:lnTo>
                      <a:pt x="671949" y="330931"/>
                    </a:lnTo>
                    <a:lnTo>
                      <a:pt x="13431" y="330931"/>
                    </a:lnTo>
                    <a:close/>
                  </a:path>
                </a:pathLst>
              </a:custGeom>
              <a:solidFill>
                <a:schemeClr val="accent6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B096DCE-B74F-4A8B-8E08-7ACFE72E41E5}"/>
                  </a:ext>
                </a:extLst>
              </p:cNvPr>
              <p:cNvSpPr/>
              <p:nvPr/>
            </p:nvSpPr>
            <p:spPr>
              <a:xfrm>
                <a:off x="8394816" y="2934319"/>
                <a:ext cx="679424" cy="352778"/>
              </a:xfrm>
              <a:custGeom>
                <a:avLst/>
                <a:gdLst>
                  <a:gd name="connsiteX0" fmla="*/ 13431 w 679424"/>
                  <a:gd name="connsiteY0" fmla="*/ 13431 h 352777"/>
                  <a:gd name="connsiteX1" fmla="*/ 671949 w 679424"/>
                  <a:gd name="connsiteY1" fmla="*/ 13431 h 352777"/>
                  <a:gd name="connsiteX2" fmla="*/ 671949 w 679424"/>
                  <a:gd name="connsiteY2" fmla="*/ 345303 h 352777"/>
                  <a:gd name="connsiteX3" fmla="*/ 13431 w 679424"/>
                  <a:gd name="connsiteY3" fmla="*/ 345303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52777">
                    <a:moveTo>
                      <a:pt x="13431" y="13431"/>
                    </a:moveTo>
                    <a:lnTo>
                      <a:pt x="671949" y="13431"/>
                    </a:lnTo>
                    <a:lnTo>
                      <a:pt x="671949" y="345303"/>
                    </a:lnTo>
                    <a:lnTo>
                      <a:pt x="13431" y="345303"/>
                    </a:lnTo>
                    <a:close/>
                  </a:path>
                </a:pathLst>
              </a:custGeom>
              <a:solidFill>
                <a:schemeClr val="accent6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DCF21BF-3B88-4C6D-9EAE-827B5B3F2F7D}"/>
                  </a:ext>
                </a:extLst>
              </p:cNvPr>
              <p:cNvSpPr/>
              <p:nvPr/>
            </p:nvSpPr>
            <p:spPr>
              <a:xfrm>
                <a:off x="8394816" y="3398157"/>
                <a:ext cx="679424" cy="352778"/>
              </a:xfrm>
              <a:custGeom>
                <a:avLst/>
                <a:gdLst>
                  <a:gd name="connsiteX0" fmla="*/ 13431 w 679424"/>
                  <a:gd name="connsiteY0" fmla="*/ 13431 h 352777"/>
                  <a:gd name="connsiteX1" fmla="*/ 671949 w 679424"/>
                  <a:gd name="connsiteY1" fmla="*/ 13431 h 352777"/>
                  <a:gd name="connsiteX2" fmla="*/ 671949 w 679424"/>
                  <a:gd name="connsiteY2" fmla="*/ 350530 h 352777"/>
                  <a:gd name="connsiteX3" fmla="*/ 13431 w 679424"/>
                  <a:gd name="connsiteY3" fmla="*/ 350530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52777">
                    <a:moveTo>
                      <a:pt x="13431" y="13431"/>
                    </a:moveTo>
                    <a:lnTo>
                      <a:pt x="671949" y="13431"/>
                    </a:lnTo>
                    <a:lnTo>
                      <a:pt x="671949" y="350530"/>
                    </a:lnTo>
                    <a:lnTo>
                      <a:pt x="13431" y="350530"/>
                    </a:lnTo>
                    <a:close/>
                  </a:path>
                </a:pathLst>
              </a:custGeom>
              <a:solidFill>
                <a:schemeClr val="accent6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26FDBF8-ACD6-436A-A5B4-8FB68A093D47}"/>
                  </a:ext>
                </a:extLst>
              </p:cNvPr>
              <p:cNvSpPr/>
              <p:nvPr/>
            </p:nvSpPr>
            <p:spPr>
              <a:xfrm>
                <a:off x="8394816" y="3882900"/>
                <a:ext cx="679424" cy="352778"/>
              </a:xfrm>
              <a:custGeom>
                <a:avLst/>
                <a:gdLst>
                  <a:gd name="connsiteX0" fmla="*/ 13431 w 679424"/>
                  <a:gd name="connsiteY0" fmla="*/ 13431 h 352777"/>
                  <a:gd name="connsiteX1" fmla="*/ 671949 w 679424"/>
                  <a:gd name="connsiteY1" fmla="*/ 13431 h 352777"/>
                  <a:gd name="connsiteX2" fmla="*/ 671949 w 679424"/>
                  <a:gd name="connsiteY2" fmla="*/ 340077 h 352777"/>
                  <a:gd name="connsiteX3" fmla="*/ 13431 w 679424"/>
                  <a:gd name="connsiteY3" fmla="*/ 340077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52777">
                    <a:moveTo>
                      <a:pt x="13431" y="13431"/>
                    </a:moveTo>
                    <a:lnTo>
                      <a:pt x="671949" y="13431"/>
                    </a:lnTo>
                    <a:lnTo>
                      <a:pt x="671949" y="340077"/>
                    </a:lnTo>
                    <a:lnTo>
                      <a:pt x="13431" y="340077"/>
                    </a:lnTo>
                    <a:close/>
                  </a:path>
                </a:pathLst>
              </a:custGeom>
              <a:solidFill>
                <a:schemeClr val="accent6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A9B6464-9786-484D-82FA-8AEAE680D05C}"/>
                  </a:ext>
                </a:extLst>
              </p:cNvPr>
              <p:cNvSpPr/>
              <p:nvPr/>
            </p:nvSpPr>
            <p:spPr>
              <a:xfrm>
                <a:off x="8394816" y="4387242"/>
                <a:ext cx="679424" cy="326646"/>
              </a:xfrm>
              <a:custGeom>
                <a:avLst/>
                <a:gdLst>
                  <a:gd name="connsiteX0" fmla="*/ 13431 w 679424"/>
                  <a:gd name="connsiteY0" fmla="*/ 13431 h 326646"/>
                  <a:gd name="connsiteX1" fmla="*/ 671949 w 679424"/>
                  <a:gd name="connsiteY1" fmla="*/ 13431 h 326646"/>
                  <a:gd name="connsiteX2" fmla="*/ 671949 w 679424"/>
                  <a:gd name="connsiteY2" fmla="*/ 320478 h 326646"/>
                  <a:gd name="connsiteX3" fmla="*/ 13431 w 679424"/>
                  <a:gd name="connsiteY3" fmla="*/ 320478 h 326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26646">
                    <a:moveTo>
                      <a:pt x="13431" y="13431"/>
                    </a:moveTo>
                    <a:lnTo>
                      <a:pt x="671949" y="13431"/>
                    </a:lnTo>
                    <a:lnTo>
                      <a:pt x="671949" y="320478"/>
                    </a:lnTo>
                    <a:lnTo>
                      <a:pt x="13431" y="320478"/>
                    </a:lnTo>
                    <a:close/>
                  </a:path>
                </a:pathLst>
              </a:custGeom>
              <a:solidFill>
                <a:schemeClr val="accent6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D74F5-130D-4E34-8D78-633DD29FAED4}"/>
                </a:ext>
              </a:extLst>
            </p:cNvPr>
            <p:cNvGrpSpPr/>
            <p:nvPr/>
          </p:nvGrpSpPr>
          <p:grpSpPr>
            <a:xfrm>
              <a:off x="8916979" y="1651387"/>
              <a:ext cx="679424" cy="2686419"/>
              <a:chOff x="7494579" y="2027469"/>
              <a:chExt cx="679424" cy="2686419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3E2679-BB51-45D2-8E3E-6A2199BAD598}"/>
                  </a:ext>
                </a:extLst>
              </p:cNvPr>
              <p:cNvSpPr/>
              <p:nvPr/>
            </p:nvSpPr>
            <p:spPr>
              <a:xfrm>
                <a:off x="7494579" y="2027469"/>
                <a:ext cx="679424" cy="352778"/>
              </a:xfrm>
              <a:custGeom>
                <a:avLst/>
                <a:gdLst>
                  <a:gd name="connsiteX0" fmla="*/ 13431 w 679424"/>
                  <a:gd name="connsiteY0" fmla="*/ 13431 h 352777"/>
                  <a:gd name="connsiteX1" fmla="*/ 671950 w 679424"/>
                  <a:gd name="connsiteY1" fmla="*/ 13431 h 352777"/>
                  <a:gd name="connsiteX2" fmla="*/ 671950 w 679424"/>
                  <a:gd name="connsiteY2" fmla="*/ 350530 h 352777"/>
                  <a:gd name="connsiteX3" fmla="*/ 13431 w 679424"/>
                  <a:gd name="connsiteY3" fmla="*/ 350530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52777">
                    <a:moveTo>
                      <a:pt x="13431" y="13431"/>
                    </a:moveTo>
                    <a:lnTo>
                      <a:pt x="671950" y="13431"/>
                    </a:lnTo>
                    <a:lnTo>
                      <a:pt x="671950" y="350530"/>
                    </a:lnTo>
                    <a:lnTo>
                      <a:pt x="13431" y="350530"/>
                    </a:lnTo>
                    <a:close/>
                  </a:path>
                </a:pathLst>
              </a:custGeom>
              <a:solidFill>
                <a:schemeClr val="accent3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74802F5-F627-40E4-AA8E-B51EAFFF5EED}"/>
                  </a:ext>
                </a:extLst>
              </p:cNvPr>
              <p:cNvSpPr/>
              <p:nvPr/>
            </p:nvSpPr>
            <p:spPr>
              <a:xfrm>
                <a:off x="7494579" y="2488693"/>
                <a:ext cx="679424" cy="339712"/>
              </a:xfrm>
              <a:custGeom>
                <a:avLst/>
                <a:gdLst>
                  <a:gd name="connsiteX0" fmla="*/ 13431 w 679424"/>
                  <a:gd name="connsiteY0" fmla="*/ 13431 h 339712"/>
                  <a:gd name="connsiteX1" fmla="*/ 671950 w 679424"/>
                  <a:gd name="connsiteY1" fmla="*/ 13431 h 339712"/>
                  <a:gd name="connsiteX2" fmla="*/ 671950 w 679424"/>
                  <a:gd name="connsiteY2" fmla="*/ 330931 h 339712"/>
                  <a:gd name="connsiteX3" fmla="*/ 13431 w 679424"/>
                  <a:gd name="connsiteY3" fmla="*/ 330931 h 339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39712">
                    <a:moveTo>
                      <a:pt x="13431" y="13431"/>
                    </a:moveTo>
                    <a:lnTo>
                      <a:pt x="671950" y="13431"/>
                    </a:lnTo>
                    <a:lnTo>
                      <a:pt x="671950" y="330931"/>
                    </a:lnTo>
                    <a:lnTo>
                      <a:pt x="13431" y="330931"/>
                    </a:lnTo>
                    <a:close/>
                  </a:path>
                </a:pathLst>
              </a:custGeom>
              <a:solidFill>
                <a:schemeClr val="accent3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FB3C5A0-0BD0-4E77-AA18-629B6BA5507E}"/>
                  </a:ext>
                </a:extLst>
              </p:cNvPr>
              <p:cNvSpPr/>
              <p:nvPr/>
            </p:nvSpPr>
            <p:spPr>
              <a:xfrm>
                <a:off x="7494579" y="2934319"/>
                <a:ext cx="679424" cy="352778"/>
              </a:xfrm>
              <a:custGeom>
                <a:avLst/>
                <a:gdLst>
                  <a:gd name="connsiteX0" fmla="*/ 13431 w 679424"/>
                  <a:gd name="connsiteY0" fmla="*/ 13431 h 352777"/>
                  <a:gd name="connsiteX1" fmla="*/ 671950 w 679424"/>
                  <a:gd name="connsiteY1" fmla="*/ 13431 h 352777"/>
                  <a:gd name="connsiteX2" fmla="*/ 671950 w 679424"/>
                  <a:gd name="connsiteY2" fmla="*/ 345303 h 352777"/>
                  <a:gd name="connsiteX3" fmla="*/ 13431 w 679424"/>
                  <a:gd name="connsiteY3" fmla="*/ 345303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52777">
                    <a:moveTo>
                      <a:pt x="13431" y="13431"/>
                    </a:moveTo>
                    <a:lnTo>
                      <a:pt x="671950" y="13431"/>
                    </a:lnTo>
                    <a:lnTo>
                      <a:pt x="671950" y="345303"/>
                    </a:lnTo>
                    <a:lnTo>
                      <a:pt x="13431" y="345303"/>
                    </a:lnTo>
                    <a:close/>
                  </a:path>
                </a:pathLst>
              </a:custGeom>
              <a:solidFill>
                <a:schemeClr val="accent3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4978EAC-6A47-4840-AE5E-B1CD8300077F}"/>
                  </a:ext>
                </a:extLst>
              </p:cNvPr>
              <p:cNvSpPr/>
              <p:nvPr/>
            </p:nvSpPr>
            <p:spPr>
              <a:xfrm>
                <a:off x="7494579" y="3398157"/>
                <a:ext cx="679424" cy="352778"/>
              </a:xfrm>
              <a:custGeom>
                <a:avLst/>
                <a:gdLst>
                  <a:gd name="connsiteX0" fmla="*/ 13431 w 679424"/>
                  <a:gd name="connsiteY0" fmla="*/ 13431 h 352777"/>
                  <a:gd name="connsiteX1" fmla="*/ 671950 w 679424"/>
                  <a:gd name="connsiteY1" fmla="*/ 13431 h 352777"/>
                  <a:gd name="connsiteX2" fmla="*/ 671950 w 679424"/>
                  <a:gd name="connsiteY2" fmla="*/ 350530 h 352777"/>
                  <a:gd name="connsiteX3" fmla="*/ 13431 w 679424"/>
                  <a:gd name="connsiteY3" fmla="*/ 350530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52777">
                    <a:moveTo>
                      <a:pt x="13431" y="13431"/>
                    </a:moveTo>
                    <a:lnTo>
                      <a:pt x="671950" y="13431"/>
                    </a:lnTo>
                    <a:lnTo>
                      <a:pt x="671950" y="350530"/>
                    </a:lnTo>
                    <a:lnTo>
                      <a:pt x="13431" y="350530"/>
                    </a:lnTo>
                    <a:close/>
                  </a:path>
                </a:pathLst>
              </a:custGeom>
              <a:solidFill>
                <a:schemeClr val="accent3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3230A04-1144-45CF-9103-C7B86D7B4DB3}"/>
                  </a:ext>
                </a:extLst>
              </p:cNvPr>
              <p:cNvSpPr/>
              <p:nvPr/>
            </p:nvSpPr>
            <p:spPr>
              <a:xfrm>
                <a:off x="7494579" y="3882900"/>
                <a:ext cx="679424" cy="352778"/>
              </a:xfrm>
              <a:custGeom>
                <a:avLst/>
                <a:gdLst>
                  <a:gd name="connsiteX0" fmla="*/ 13431 w 679424"/>
                  <a:gd name="connsiteY0" fmla="*/ 13431 h 352777"/>
                  <a:gd name="connsiteX1" fmla="*/ 671950 w 679424"/>
                  <a:gd name="connsiteY1" fmla="*/ 13431 h 352777"/>
                  <a:gd name="connsiteX2" fmla="*/ 671950 w 679424"/>
                  <a:gd name="connsiteY2" fmla="*/ 340077 h 352777"/>
                  <a:gd name="connsiteX3" fmla="*/ 13431 w 679424"/>
                  <a:gd name="connsiteY3" fmla="*/ 340077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52777">
                    <a:moveTo>
                      <a:pt x="13431" y="13431"/>
                    </a:moveTo>
                    <a:lnTo>
                      <a:pt x="671950" y="13431"/>
                    </a:lnTo>
                    <a:lnTo>
                      <a:pt x="671950" y="340077"/>
                    </a:lnTo>
                    <a:lnTo>
                      <a:pt x="13431" y="340077"/>
                    </a:lnTo>
                    <a:close/>
                  </a:path>
                </a:pathLst>
              </a:custGeom>
              <a:solidFill>
                <a:schemeClr val="accent3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A592F8A-7E9A-466C-9F4A-6FD0CB9CA489}"/>
                  </a:ext>
                </a:extLst>
              </p:cNvPr>
              <p:cNvSpPr/>
              <p:nvPr/>
            </p:nvSpPr>
            <p:spPr>
              <a:xfrm>
                <a:off x="7494579" y="4387242"/>
                <a:ext cx="679424" cy="326646"/>
              </a:xfrm>
              <a:custGeom>
                <a:avLst/>
                <a:gdLst>
                  <a:gd name="connsiteX0" fmla="*/ 13431 w 679424"/>
                  <a:gd name="connsiteY0" fmla="*/ 13431 h 326646"/>
                  <a:gd name="connsiteX1" fmla="*/ 671950 w 679424"/>
                  <a:gd name="connsiteY1" fmla="*/ 13431 h 326646"/>
                  <a:gd name="connsiteX2" fmla="*/ 671950 w 679424"/>
                  <a:gd name="connsiteY2" fmla="*/ 320478 h 326646"/>
                  <a:gd name="connsiteX3" fmla="*/ 13431 w 679424"/>
                  <a:gd name="connsiteY3" fmla="*/ 320478 h 326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9424" h="326646">
                    <a:moveTo>
                      <a:pt x="13431" y="13431"/>
                    </a:moveTo>
                    <a:lnTo>
                      <a:pt x="671950" y="13431"/>
                    </a:lnTo>
                    <a:lnTo>
                      <a:pt x="671950" y="320478"/>
                    </a:lnTo>
                    <a:lnTo>
                      <a:pt x="13431" y="320478"/>
                    </a:lnTo>
                    <a:close/>
                  </a:path>
                </a:pathLst>
              </a:custGeom>
              <a:solidFill>
                <a:schemeClr val="accent3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50BE99C-2083-413E-AAE1-6BE8008A7820}"/>
                </a:ext>
              </a:extLst>
            </p:cNvPr>
            <p:cNvGrpSpPr/>
            <p:nvPr/>
          </p:nvGrpSpPr>
          <p:grpSpPr>
            <a:xfrm>
              <a:off x="7195838" y="3020366"/>
              <a:ext cx="666358" cy="1315731"/>
              <a:chOff x="3121678" y="3398157"/>
              <a:chExt cx="666358" cy="131573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5FBB1B4-8F82-4A83-912F-C3961D9310DA}"/>
                  </a:ext>
                </a:extLst>
              </p:cNvPr>
              <p:cNvSpPr/>
              <p:nvPr/>
            </p:nvSpPr>
            <p:spPr>
              <a:xfrm>
                <a:off x="3121678" y="3398157"/>
                <a:ext cx="666358" cy="352778"/>
              </a:xfrm>
              <a:custGeom>
                <a:avLst/>
                <a:gdLst>
                  <a:gd name="connsiteX0" fmla="*/ 13431 w 666358"/>
                  <a:gd name="connsiteY0" fmla="*/ 13431 h 352777"/>
                  <a:gd name="connsiteX1" fmla="*/ 660190 w 666358"/>
                  <a:gd name="connsiteY1" fmla="*/ 13431 h 352777"/>
                  <a:gd name="connsiteX2" fmla="*/ 660190 w 666358"/>
                  <a:gd name="connsiteY2" fmla="*/ 350530 h 352777"/>
                  <a:gd name="connsiteX3" fmla="*/ 13431 w 666358"/>
                  <a:gd name="connsiteY3" fmla="*/ 350530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52777">
                    <a:moveTo>
                      <a:pt x="13431" y="13431"/>
                    </a:moveTo>
                    <a:lnTo>
                      <a:pt x="660190" y="13431"/>
                    </a:lnTo>
                    <a:lnTo>
                      <a:pt x="660190" y="350530"/>
                    </a:lnTo>
                    <a:lnTo>
                      <a:pt x="13431" y="350530"/>
                    </a:lnTo>
                    <a:close/>
                  </a:path>
                </a:pathLst>
              </a:custGeom>
              <a:solidFill>
                <a:schemeClr val="accent1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C930DA-394F-4450-ACF1-68E042426BAE}"/>
                  </a:ext>
                </a:extLst>
              </p:cNvPr>
              <p:cNvSpPr/>
              <p:nvPr/>
            </p:nvSpPr>
            <p:spPr>
              <a:xfrm>
                <a:off x="3121678" y="3882900"/>
                <a:ext cx="666358" cy="352778"/>
              </a:xfrm>
              <a:custGeom>
                <a:avLst/>
                <a:gdLst>
                  <a:gd name="connsiteX0" fmla="*/ 13431 w 666358"/>
                  <a:gd name="connsiteY0" fmla="*/ 13431 h 352777"/>
                  <a:gd name="connsiteX1" fmla="*/ 660190 w 666358"/>
                  <a:gd name="connsiteY1" fmla="*/ 13431 h 352777"/>
                  <a:gd name="connsiteX2" fmla="*/ 660190 w 666358"/>
                  <a:gd name="connsiteY2" fmla="*/ 340077 h 352777"/>
                  <a:gd name="connsiteX3" fmla="*/ 13431 w 666358"/>
                  <a:gd name="connsiteY3" fmla="*/ 340077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52777">
                    <a:moveTo>
                      <a:pt x="13431" y="13431"/>
                    </a:moveTo>
                    <a:lnTo>
                      <a:pt x="660190" y="13431"/>
                    </a:lnTo>
                    <a:lnTo>
                      <a:pt x="660190" y="340077"/>
                    </a:lnTo>
                    <a:lnTo>
                      <a:pt x="13431" y="340077"/>
                    </a:lnTo>
                    <a:close/>
                  </a:path>
                </a:pathLst>
              </a:custGeom>
              <a:solidFill>
                <a:schemeClr val="accent1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E9AF244-0806-4638-B404-55D123987985}"/>
                  </a:ext>
                </a:extLst>
              </p:cNvPr>
              <p:cNvSpPr/>
              <p:nvPr/>
            </p:nvSpPr>
            <p:spPr>
              <a:xfrm>
                <a:off x="3121678" y="4387242"/>
                <a:ext cx="666358" cy="326646"/>
              </a:xfrm>
              <a:custGeom>
                <a:avLst/>
                <a:gdLst>
                  <a:gd name="connsiteX0" fmla="*/ 13431 w 666358"/>
                  <a:gd name="connsiteY0" fmla="*/ 13431 h 326646"/>
                  <a:gd name="connsiteX1" fmla="*/ 660190 w 666358"/>
                  <a:gd name="connsiteY1" fmla="*/ 13431 h 326646"/>
                  <a:gd name="connsiteX2" fmla="*/ 660190 w 666358"/>
                  <a:gd name="connsiteY2" fmla="*/ 320478 h 326646"/>
                  <a:gd name="connsiteX3" fmla="*/ 13431 w 666358"/>
                  <a:gd name="connsiteY3" fmla="*/ 320478 h 326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26646">
                    <a:moveTo>
                      <a:pt x="13431" y="13431"/>
                    </a:moveTo>
                    <a:lnTo>
                      <a:pt x="660190" y="13431"/>
                    </a:lnTo>
                    <a:lnTo>
                      <a:pt x="660190" y="320478"/>
                    </a:lnTo>
                    <a:lnTo>
                      <a:pt x="13431" y="320478"/>
                    </a:lnTo>
                    <a:close/>
                  </a:path>
                </a:pathLst>
              </a:custGeom>
              <a:solidFill>
                <a:schemeClr val="accent1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32D5A3-1DC8-460C-BB5C-C63F61A7311E}"/>
                </a:ext>
              </a:extLst>
            </p:cNvPr>
            <p:cNvGrpSpPr/>
            <p:nvPr/>
          </p:nvGrpSpPr>
          <p:grpSpPr>
            <a:xfrm>
              <a:off x="8105222" y="685820"/>
              <a:ext cx="666358" cy="3650277"/>
              <a:chOff x="4031062" y="1063611"/>
              <a:chExt cx="666358" cy="365027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553C87-CCB0-4896-8DB2-A68D51494D08}"/>
                  </a:ext>
                </a:extLst>
              </p:cNvPr>
              <p:cNvSpPr/>
              <p:nvPr/>
            </p:nvSpPr>
            <p:spPr>
              <a:xfrm>
                <a:off x="4031062" y="1063611"/>
                <a:ext cx="666358" cy="352778"/>
              </a:xfrm>
              <a:custGeom>
                <a:avLst/>
                <a:gdLst>
                  <a:gd name="connsiteX0" fmla="*/ 13431 w 666358"/>
                  <a:gd name="connsiteY0" fmla="*/ 13431 h 352777"/>
                  <a:gd name="connsiteX1" fmla="*/ 654964 w 666358"/>
                  <a:gd name="connsiteY1" fmla="*/ 13431 h 352777"/>
                  <a:gd name="connsiteX2" fmla="*/ 654964 w 666358"/>
                  <a:gd name="connsiteY2" fmla="*/ 346610 h 352777"/>
                  <a:gd name="connsiteX3" fmla="*/ 13431 w 666358"/>
                  <a:gd name="connsiteY3" fmla="*/ 346610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52777">
                    <a:moveTo>
                      <a:pt x="13431" y="13431"/>
                    </a:moveTo>
                    <a:lnTo>
                      <a:pt x="654964" y="13431"/>
                    </a:lnTo>
                    <a:lnTo>
                      <a:pt x="654964" y="346610"/>
                    </a:lnTo>
                    <a:lnTo>
                      <a:pt x="13431" y="346610"/>
                    </a:lnTo>
                    <a:close/>
                  </a:path>
                </a:pathLst>
              </a:custGeom>
              <a:solidFill>
                <a:schemeClr val="accent4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39DAF71-59B9-4783-851D-39532DDB421A}"/>
                  </a:ext>
                </a:extLst>
              </p:cNvPr>
              <p:cNvSpPr/>
              <p:nvPr/>
            </p:nvSpPr>
            <p:spPr>
              <a:xfrm>
                <a:off x="4031062" y="1564033"/>
                <a:ext cx="666358" cy="352778"/>
              </a:xfrm>
              <a:custGeom>
                <a:avLst/>
                <a:gdLst>
                  <a:gd name="connsiteX0" fmla="*/ 13431 w 666358"/>
                  <a:gd name="connsiteY0" fmla="*/ 13431 h 352777"/>
                  <a:gd name="connsiteX1" fmla="*/ 654964 w 666358"/>
                  <a:gd name="connsiteY1" fmla="*/ 13431 h 352777"/>
                  <a:gd name="connsiteX2" fmla="*/ 654964 w 666358"/>
                  <a:gd name="connsiteY2" fmla="*/ 342690 h 352777"/>
                  <a:gd name="connsiteX3" fmla="*/ 13431 w 666358"/>
                  <a:gd name="connsiteY3" fmla="*/ 342690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52777">
                    <a:moveTo>
                      <a:pt x="13431" y="13431"/>
                    </a:moveTo>
                    <a:lnTo>
                      <a:pt x="654964" y="13431"/>
                    </a:lnTo>
                    <a:lnTo>
                      <a:pt x="654964" y="342690"/>
                    </a:lnTo>
                    <a:lnTo>
                      <a:pt x="13431" y="342690"/>
                    </a:lnTo>
                    <a:close/>
                  </a:path>
                </a:pathLst>
              </a:custGeom>
              <a:solidFill>
                <a:schemeClr val="accent4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522C323-E784-4F21-94A6-8E796A060D5B}"/>
                  </a:ext>
                </a:extLst>
              </p:cNvPr>
              <p:cNvSpPr/>
              <p:nvPr/>
            </p:nvSpPr>
            <p:spPr>
              <a:xfrm>
                <a:off x="4031062" y="2029178"/>
                <a:ext cx="666358" cy="352778"/>
              </a:xfrm>
              <a:custGeom>
                <a:avLst/>
                <a:gdLst>
                  <a:gd name="connsiteX0" fmla="*/ 13431 w 666358"/>
                  <a:gd name="connsiteY0" fmla="*/ 13431 h 352777"/>
                  <a:gd name="connsiteX1" fmla="*/ 654964 w 666358"/>
                  <a:gd name="connsiteY1" fmla="*/ 13431 h 352777"/>
                  <a:gd name="connsiteX2" fmla="*/ 654964 w 666358"/>
                  <a:gd name="connsiteY2" fmla="*/ 350530 h 352777"/>
                  <a:gd name="connsiteX3" fmla="*/ 13431 w 666358"/>
                  <a:gd name="connsiteY3" fmla="*/ 350530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52777">
                    <a:moveTo>
                      <a:pt x="13431" y="13431"/>
                    </a:moveTo>
                    <a:lnTo>
                      <a:pt x="654964" y="13431"/>
                    </a:lnTo>
                    <a:lnTo>
                      <a:pt x="654964" y="350530"/>
                    </a:lnTo>
                    <a:lnTo>
                      <a:pt x="13431" y="350530"/>
                    </a:lnTo>
                    <a:close/>
                  </a:path>
                </a:pathLst>
              </a:custGeom>
              <a:solidFill>
                <a:schemeClr val="accent4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BBC8ED0-A172-4E60-A41E-509064DCC73E}"/>
                  </a:ext>
                </a:extLst>
              </p:cNvPr>
              <p:cNvSpPr/>
              <p:nvPr/>
            </p:nvSpPr>
            <p:spPr>
              <a:xfrm>
                <a:off x="4031062" y="2490402"/>
                <a:ext cx="666358" cy="339712"/>
              </a:xfrm>
              <a:custGeom>
                <a:avLst/>
                <a:gdLst>
                  <a:gd name="connsiteX0" fmla="*/ 13431 w 666358"/>
                  <a:gd name="connsiteY0" fmla="*/ 13431 h 339712"/>
                  <a:gd name="connsiteX1" fmla="*/ 654964 w 666358"/>
                  <a:gd name="connsiteY1" fmla="*/ 13431 h 339712"/>
                  <a:gd name="connsiteX2" fmla="*/ 654964 w 666358"/>
                  <a:gd name="connsiteY2" fmla="*/ 330931 h 339712"/>
                  <a:gd name="connsiteX3" fmla="*/ 13431 w 666358"/>
                  <a:gd name="connsiteY3" fmla="*/ 330931 h 339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39712">
                    <a:moveTo>
                      <a:pt x="13431" y="13431"/>
                    </a:moveTo>
                    <a:lnTo>
                      <a:pt x="654964" y="13431"/>
                    </a:lnTo>
                    <a:lnTo>
                      <a:pt x="654964" y="330931"/>
                    </a:lnTo>
                    <a:lnTo>
                      <a:pt x="13431" y="330931"/>
                    </a:lnTo>
                    <a:close/>
                  </a:path>
                </a:pathLst>
              </a:custGeom>
              <a:solidFill>
                <a:schemeClr val="accent4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D0E694E-78AD-452A-8098-A7F2B6D5D014}"/>
                  </a:ext>
                </a:extLst>
              </p:cNvPr>
              <p:cNvSpPr/>
              <p:nvPr/>
            </p:nvSpPr>
            <p:spPr>
              <a:xfrm>
                <a:off x="4031062" y="2934319"/>
                <a:ext cx="666358" cy="352778"/>
              </a:xfrm>
              <a:custGeom>
                <a:avLst/>
                <a:gdLst>
                  <a:gd name="connsiteX0" fmla="*/ 13431 w 666358"/>
                  <a:gd name="connsiteY0" fmla="*/ 13431 h 352777"/>
                  <a:gd name="connsiteX1" fmla="*/ 654964 w 666358"/>
                  <a:gd name="connsiteY1" fmla="*/ 13431 h 352777"/>
                  <a:gd name="connsiteX2" fmla="*/ 654964 w 666358"/>
                  <a:gd name="connsiteY2" fmla="*/ 345303 h 352777"/>
                  <a:gd name="connsiteX3" fmla="*/ 13431 w 666358"/>
                  <a:gd name="connsiteY3" fmla="*/ 345303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52777">
                    <a:moveTo>
                      <a:pt x="13431" y="13431"/>
                    </a:moveTo>
                    <a:lnTo>
                      <a:pt x="654964" y="13431"/>
                    </a:lnTo>
                    <a:lnTo>
                      <a:pt x="654964" y="345303"/>
                    </a:lnTo>
                    <a:lnTo>
                      <a:pt x="13431" y="345303"/>
                    </a:lnTo>
                    <a:close/>
                  </a:path>
                </a:pathLst>
              </a:custGeom>
              <a:solidFill>
                <a:schemeClr val="accent4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5CDC164-78F5-4CB3-BA66-73F13C4F09BA}"/>
                  </a:ext>
                </a:extLst>
              </p:cNvPr>
              <p:cNvSpPr/>
              <p:nvPr/>
            </p:nvSpPr>
            <p:spPr>
              <a:xfrm>
                <a:off x="4031062" y="3398157"/>
                <a:ext cx="666358" cy="352778"/>
              </a:xfrm>
              <a:custGeom>
                <a:avLst/>
                <a:gdLst>
                  <a:gd name="connsiteX0" fmla="*/ 13431 w 666358"/>
                  <a:gd name="connsiteY0" fmla="*/ 13431 h 352777"/>
                  <a:gd name="connsiteX1" fmla="*/ 654964 w 666358"/>
                  <a:gd name="connsiteY1" fmla="*/ 13431 h 352777"/>
                  <a:gd name="connsiteX2" fmla="*/ 654964 w 666358"/>
                  <a:gd name="connsiteY2" fmla="*/ 350530 h 352777"/>
                  <a:gd name="connsiteX3" fmla="*/ 13431 w 666358"/>
                  <a:gd name="connsiteY3" fmla="*/ 350530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52777">
                    <a:moveTo>
                      <a:pt x="13431" y="13431"/>
                    </a:moveTo>
                    <a:lnTo>
                      <a:pt x="654964" y="13431"/>
                    </a:lnTo>
                    <a:lnTo>
                      <a:pt x="654964" y="350530"/>
                    </a:lnTo>
                    <a:lnTo>
                      <a:pt x="13431" y="350530"/>
                    </a:lnTo>
                    <a:close/>
                  </a:path>
                </a:pathLst>
              </a:custGeom>
              <a:solidFill>
                <a:schemeClr val="accent4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110E3EC-5025-4867-9C0C-CB869C2A49D3}"/>
                  </a:ext>
                </a:extLst>
              </p:cNvPr>
              <p:cNvSpPr/>
              <p:nvPr/>
            </p:nvSpPr>
            <p:spPr>
              <a:xfrm>
                <a:off x="4031062" y="3882900"/>
                <a:ext cx="666358" cy="352778"/>
              </a:xfrm>
              <a:custGeom>
                <a:avLst/>
                <a:gdLst>
                  <a:gd name="connsiteX0" fmla="*/ 13431 w 666358"/>
                  <a:gd name="connsiteY0" fmla="*/ 13431 h 352777"/>
                  <a:gd name="connsiteX1" fmla="*/ 654964 w 666358"/>
                  <a:gd name="connsiteY1" fmla="*/ 13431 h 352777"/>
                  <a:gd name="connsiteX2" fmla="*/ 654964 w 666358"/>
                  <a:gd name="connsiteY2" fmla="*/ 340077 h 352777"/>
                  <a:gd name="connsiteX3" fmla="*/ 13431 w 666358"/>
                  <a:gd name="connsiteY3" fmla="*/ 340077 h 35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52777">
                    <a:moveTo>
                      <a:pt x="13431" y="13431"/>
                    </a:moveTo>
                    <a:lnTo>
                      <a:pt x="654964" y="13431"/>
                    </a:lnTo>
                    <a:lnTo>
                      <a:pt x="654964" y="340077"/>
                    </a:lnTo>
                    <a:lnTo>
                      <a:pt x="13431" y="340077"/>
                    </a:lnTo>
                    <a:close/>
                  </a:path>
                </a:pathLst>
              </a:custGeom>
              <a:solidFill>
                <a:schemeClr val="accent4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E88892A-BA54-47F9-88F0-3AA3B48F6903}"/>
                  </a:ext>
                </a:extLst>
              </p:cNvPr>
              <p:cNvSpPr/>
              <p:nvPr/>
            </p:nvSpPr>
            <p:spPr>
              <a:xfrm>
                <a:off x="4031062" y="4387242"/>
                <a:ext cx="666358" cy="326646"/>
              </a:xfrm>
              <a:custGeom>
                <a:avLst/>
                <a:gdLst>
                  <a:gd name="connsiteX0" fmla="*/ 13431 w 666358"/>
                  <a:gd name="connsiteY0" fmla="*/ 13431 h 326646"/>
                  <a:gd name="connsiteX1" fmla="*/ 654964 w 666358"/>
                  <a:gd name="connsiteY1" fmla="*/ 13431 h 326646"/>
                  <a:gd name="connsiteX2" fmla="*/ 654964 w 666358"/>
                  <a:gd name="connsiteY2" fmla="*/ 320478 h 326646"/>
                  <a:gd name="connsiteX3" fmla="*/ 13431 w 666358"/>
                  <a:gd name="connsiteY3" fmla="*/ 320478 h 326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358" h="326646">
                    <a:moveTo>
                      <a:pt x="13431" y="13431"/>
                    </a:moveTo>
                    <a:lnTo>
                      <a:pt x="654964" y="13431"/>
                    </a:lnTo>
                    <a:lnTo>
                      <a:pt x="654964" y="320478"/>
                    </a:lnTo>
                    <a:lnTo>
                      <a:pt x="13431" y="320478"/>
                    </a:lnTo>
                    <a:close/>
                  </a:path>
                </a:pathLst>
              </a:custGeom>
              <a:solidFill>
                <a:schemeClr val="accent4"/>
              </a:solidFill>
              <a:ln w="13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476603A-3D39-431A-93C0-F9AE6D7D5FA6}"/>
              </a:ext>
            </a:extLst>
          </p:cNvPr>
          <p:cNvSpPr txBox="1"/>
          <p:nvPr/>
        </p:nvSpPr>
        <p:spPr>
          <a:xfrm>
            <a:off x="921578" y="650776"/>
            <a:ext cx="4443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What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are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the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price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ranges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for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people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with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different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budgets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31" name="7 CuadroTexto">
            <a:extLst>
              <a:ext uri="{FF2B5EF4-FFF2-40B4-BE49-F238E27FC236}">
                <a16:creationId xmlns:a16="http://schemas.microsoft.com/office/drawing/2014/main" id="{DA409FFE-D580-4253-871D-29AB011635C1}"/>
              </a:ext>
            </a:extLst>
          </p:cNvPr>
          <p:cNvSpPr txBox="1"/>
          <p:nvPr/>
        </p:nvSpPr>
        <p:spPr>
          <a:xfrm>
            <a:off x="28534" y="2881112"/>
            <a:ext cx="5257396" cy="20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33"/>
              </a:lnSpc>
              <a:defRPr/>
            </a:pPr>
            <a:r>
              <a:rPr lang="en-US" sz="1200" dirty="0"/>
              <a:t>Overall, there are significantly more Airbnb's in the $0-500 range, accounting for 78.9% of all hot tub Airbnb's in Northern and Southern California. </a:t>
            </a:r>
          </a:p>
          <a:p>
            <a:pPr>
              <a:lnSpc>
                <a:spcPts val="1733"/>
              </a:lnSpc>
              <a:defRPr/>
            </a:pPr>
            <a:endParaRPr lang="en-US" sz="1200" dirty="0"/>
          </a:p>
          <a:p>
            <a:pPr>
              <a:lnSpc>
                <a:spcPts val="1733"/>
              </a:lnSpc>
              <a:defRPr/>
            </a:pPr>
            <a:r>
              <a:rPr lang="en-US" sz="1200" dirty="0"/>
              <a:t>The pricier the Airbnb's get, the less prominent they become. </a:t>
            </a:r>
          </a:p>
          <a:p>
            <a:pPr>
              <a:lnSpc>
                <a:spcPts val="1733"/>
              </a:lnSpc>
              <a:defRPr/>
            </a:pPr>
            <a:endParaRPr lang="en-US" sz="1200" dirty="0"/>
          </a:p>
          <a:p>
            <a:pPr>
              <a:lnSpc>
                <a:spcPts val="1733"/>
              </a:lnSpc>
              <a:defRPr/>
            </a:pPr>
            <a:r>
              <a:rPr lang="en-US" sz="1200" dirty="0"/>
              <a:t>13% of all hot tub Airbnb’s are in the $500-1,000 range. </a:t>
            </a:r>
          </a:p>
          <a:p>
            <a:pPr>
              <a:lnSpc>
                <a:spcPts val="1733"/>
              </a:lnSpc>
              <a:defRPr/>
            </a:pPr>
            <a:r>
              <a:rPr lang="en-US" sz="1200" dirty="0"/>
              <a:t>7.8% of hot tub Airbnb's cost $1,000-5,000. </a:t>
            </a:r>
          </a:p>
          <a:p>
            <a:pPr>
              <a:lnSpc>
                <a:spcPts val="1733"/>
              </a:lnSpc>
              <a:defRPr/>
            </a:pPr>
            <a:r>
              <a:rPr lang="en-US" sz="1200" dirty="0"/>
              <a:t>0.3% of the Airbnb's cost $5,000-10,000. </a:t>
            </a:r>
          </a:p>
          <a:p>
            <a:pPr>
              <a:lnSpc>
                <a:spcPts val="1733"/>
              </a:lnSpc>
              <a:defRPr/>
            </a:pPr>
            <a:r>
              <a:rPr lang="en-US" sz="1200" dirty="0"/>
              <a:t>0.1% of all hot tub Airbnb's are in the price range of $10,000-30,000.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Google Shape;2257;p99">
            <a:extLst>
              <a:ext uri="{FF2B5EF4-FFF2-40B4-BE49-F238E27FC236}">
                <a16:creationId xmlns:a16="http://schemas.microsoft.com/office/drawing/2014/main" id="{CDD50CF6-78A3-EC0B-3A2D-141A01B89352}"/>
              </a:ext>
            </a:extLst>
          </p:cNvPr>
          <p:cNvSpPr/>
          <p:nvPr/>
        </p:nvSpPr>
        <p:spPr>
          <a:xfrm>
            <a:off x="7307570" y="4417997"/>
            <a:ext cx="625061" cy="501943"/>
          </a:xfrm>
          <a:custGeom>
            <a:avLst/>
            <a:gdLst/>
            <a:ahLst/>
            <a:cxnLst/>
            <a:rect l="l" t="t" r="r" b="b"/>
            <a:pathLst>
              <a:path w="1166" h="936" extrusionOk="0">
                <a:moveTo>
                  <a:pt x="1050" y="817"/>
                </a:moveTo>
                <a:lnTo>
                  <a:pt x="1050" y="117"/>
                </a:lnTo>
                <a:lnTo>
                  <a:pt x="115" y="117"/>
                </a:lnTo>
                <a:lnTo>
                  <a:pt x="115" y="817"/>
                </a:lnTo>
                <a:lnTo>
                  <a:pt x="1050" y="817"/>
                </a:lnTo>
                <a:close/>
                <a:moveTo>
                  <a:pt x="1165" y="117"/>
                </a:moveTo>
                <a:lnTo>
                  <a:pt x="1165" y="817"/>
                </a:lnTo>
                <a:cubicBezTo>
                  <a:pt x="1165" y="883"/>
                  <a:pt x="1116" y="935"/>
                  <a:pt x="1050" y="935"/>
                </a:cubicBezTo>
                <a:lnTo>
                  <a:pt x="115" y="935"/>
                </a:lnTo>
                <a:cubicBezTo>
                  <a:pt x="49" y="935"/>
                  <a:pt x="0" y="883"/>
                  <a:pt x="0" y="817"/>
                </a:cubicBezTo>
                <a:lnTo>
                  <a:pt x="0" y="117"/>
                </a:lnTo>
                <a:cubicBezTo>
                  <a:pt x="0" y="51"/>
                  <a:pt x="49" y="0"/>
                  <a:pt x="115" y="0"/>
                </a:cubicBezTo>
                <a:lnTo>
                  <a:pt x="1050" y="0"/>
                </a:lnTo>
                <a:cubicBezTo>
                  <a:pt x="1116" y="0"/>
                  <a:pt x="1165" y="51"/>
                  <a:pt x="1165" y="117"/>
                </a:cubicBezTo>
                <a:close/>
                <a:moveTo>
                  <a:pt x="525" y="699"/>
                </a:moveTo>
                <a:lnTo>
                  <a:pt x="408" y="699"/>
                </a:lnTo>
                <a:lnTo>
                  <a:pt x="408" y="585"/>
                </a:lnTo>
                <a:lnTo>
                  <a:pt x="640" y="585"/>
                </a:lnTo>
                <a:lnTo>
                  <a:pt x="640" y="524"/>
                </a:lnTo>
                <a:lnTo>
                  <a:pt x="465" y="524"/>
                </a:lnTo>
                <a:cubicBezTo>
                  <a:pt x="432" y="524"/>
                  <a:pt x="408" y="500"/>
                  <a:pt x="408" y="467"/>
                </a:cubicBezTo>
                <a:lnTo>
                  <a:pt x="408" y="292"/>
                </a:lnTo>
                <a:cubicBezTo>
                  <a:pt x="408" y="259"/>
                  <a:pt x="432" y="235"/>
                  <a:pt x="465" y="235"/>
                </a:cubicBezTo>
                <a:lnTo>
                  <a:pt x="525" y="235"/>
                </a:lnTo>
                <a:lnTo>
                  <a:pt x="525" y="174"/>
                </a:lnTo>
                <a:lnTo>
                  <a:pt x="640" y="174"/>
                </a:lnTo>
                <a:lnTo>
                  <a:pt x="640" y="235"/>
                </a:lnTo>
                <a:lnTo>
                  <a:pt x="758" y="235"/>
                </a:lnTo>
                <a:lnTo>
                  <a:pt x="758" y="349"/>
                </a:lnTo>
                <a:lnTo>
                  <a:pt x="525" y="349"/>
                </a:lnTo>
                <a:lnTo>
                  <a:pt x="525" y="410"/>
                </a:lnTo>
                <a:lnTo>
                  <a:pt x="700" y="410"/>
                </a:lnTo>
                <a:cubicBezTo>
                  <a:pt x="733" y="410"/>
                  <a:pt x="758" y="434"/>
                  <a:pt x="758" y="467"/>
                </a:cubicBezTo>
                <a:lnTo>
                  <a:pt x="758" y="642"/>
                </a:lnTo>
                <a:cubicBezTo>
                  <a:pt x="758" y="675"/>
                  <a:pt x="733" y="699"/>
                  <a:pt x="700" y="699"/>
                </a:cubicBezTo>
                <a:lnTo>
                  <a:pt x="640" y="699"/>
                </a:lnTo>
                <a:lnTo>
                  <a:pt x="640" y="760"/>
                </a:lnTo>
                <a:lnTo>
                  <a:pt x="525" y="760"/>
                </a:lnTo>
                <a:lnTo>
                  <a:pt x="525" y="699"/>
                </a:lnTo>
                <a:close/>
              </a:path>
            </a:pathLst>
          </a:custGeom>
          <a:solidFill>
            <a:srgbClr val="309A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257;p99">
            <a:extLst>
              <a:ext uri="{FF2B5EF4-FFF2-40B4-BE49-F238E27FC236}">
                <a16:creationId xmlns:a16="http://schemas.microsoft.com/office/drawing/2014/main" id="{B514272A-4049-C3FC-2503-29711283E7FE}"/>
              </a:ext>
            </a:extLst>
          </p:cNvPr>
          <p:cNvSpPr/>
          <p:nvPr/>
        </p:nvSpPr>
        <p:spPr>
          <a:xfrm>
            <a:off x="8129968" y="1280158"/>
            <a:ext cx="625061" cy="501943"/>
          </a:xfrm>
          <a:custGeom>
            <a:avLst/>
            <a:gdLst/>
            <a:ahLst/>
            <a:cxnLst/>
            <a:rect l="l" t="t" r="r" b="b"/>
            <a:pathLst>
              <a:path w="1166" h="936" extrusionOk="0">
                <a:moveTo>
                  <a:pt x="1050" y="817"/>
                </a:moveTo>
                <a:lnTo>
                  <a:pt x="1050" y="117"/>
                </a:lnTo>
                <a:lnTo>
                  <a:pt x="115" y="117"/>
                </a:lnTo>
                <a:lnTo>
                  <a:pt x="115" y="817"/>
                </a:lnTo>
                <a:lnTo>
                  <a:pt x="1050" y="817"/>
                </a:lnTo>
                <a:close/>
                <a:moveTo>
                  <a:pt x="1165" y="117"/>
                </a:moveTo>
                <a:lnTo>
                  <a:pt x="1165" y="817"/>
                </a:lnTo>
                <a:cubicBezTo>
                  <a:pt x="1165" y="883"/>
                  <a:pt x="1116" y="935"/>
                  <a:pt x="1050" y="935"/>
                </a:cubicBezTo>
                <a:lnTo>
                  <a:pt x="115" y="935"/>
                </a:lnTo>
                <a:cubicBezTo>
                  <a:pt x="49" y="935"/>
                  <a:pt x="0" y="883"/>
                  <a:pt x="0" y="817"/>
                </a:cubicBezTo>
                <a:lnTo>
                  <a:pt x="0" y="117"/>
                </a:lnTo>
                <a:cubicBezTo>
                  <a:pt x="0" y="51"/>
                  <a:pt x="49" y="0"/>
                  <a:pt x="115" y="0"/>
                </a:cubicBezTo>
                <a:lnTo>
                  <a:pt x="1050" y="0"/>
                </a:lnTo>
                <a:cubicBezTo>
                  <a:pt x="1116" y="0"/>
                  <a:pt x="1165" y="51"/>
                  <a:pt x="1165" y="117"/>
                </a:cubicBezTo>
                <a:close/>
                <a:moveTo>
                  <a:pt x="525" y="699"/>
                </a:moveTo>
                <a:lnTo>
                  <a:pt x="408" y="699"/>
                </a:lnTo>
                <a:lnTo>
                  <a:pt x="408" y="585"/>
                </a:lnTo>
                <a:lnTo>
                  <a:pt x="640" y="585"/>
                </a:lnTo>
                <a:lnTo>
                  <a:pt x="640" y="524"/>
                </a:lnTo>
                <a:lnTo>
                  <a:pt x="465" y="524"/>
                </a:lnTo>
                <a:cubicBezTo>
                  <a:pt x="432" y="524"/>
                  <a:pt x="408" y="500"/>
                  <a:pt x="408" y="467"/>
                </a:cubicBezTo>
                <a:lnTo>
                  <a:pt x="408" y="292"/>
                </a:lnTo>
                <a:cubicBezTo>
                  <a:pt x="408" y="259"/>
                  <a:pt x="432" y="235"/>
                  <a:pt x="465" y="235"/>
                </a:cubicBezTo>
                <a:lnTo>
                  <a:pt x="525" y="235"/>
                </a:lnTo>
                <a:lnTo>
                  <a:pt x="525" y="174"/>
                </a:lnTo>
                <a:lnTo>
                  <a:pt x="640" y="174"/>
                </a:lnTo>
                <a:lnTo>
                  <a:pt x="640" y="235"/>
                </a:lnTo>
                <a:lnTo>
                  <a:pt x="758" y="235"/>
                </a:lnTo>
                <a:lnTo>
                  <a:pt x="758" y="349"/>
                </a:lnTo>
                <a:lnTo>
                  <a:pt x="525" y="349"/>
                </a:lnTo>
                <a:lnTo>
                  <a:pt x="525" y="410"/>
                </a:lnTo>
                <a:lnTo>
                  <a:pt x="700" y="410"/>
                </a:lnTo>
                <a:cubicBezTo>
                  <a:pt x="733" y="410"/>
                  <a:pt x="758" y="434"/>
                  <a:pt x="758" y="467"/>
                </a:cubicBezTo>
                <a:lnTo>
                  <a:pt x="758" y="642"/>
                </a:lnTo>
                <a:cubicBezTo>
                  <a:pt x="758" y="675"/>
                  <a:pt x="733" y="699"/>
                  <a:pt x="700" y="699"/>
                </a:cubicBezTo>
                <a:lnTo>
                  <a:pt x="640" y="699"/>
                </a:lnTo>
                <a:lnTo>
                  <a:pt x="640" y="760"/>
                </a:lnTo>
                <a:lnTo>
                  <a:pt x="525" y="760"/>
                </a:lnTo>
                <a:lnTo>
                  <a:pt x="525" y="699"/>
                </a:lnTo>
                <a:close/>
              </a:path>
            </a:pathLst>
          </a:custGeom>
          <a:solidFill>
            <a:srgbClr val="1C6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257;p99">
            <a:extLst>
              <a:ext uri="{FF2B5EF4-FFF2-40B4-BE49-F238E27FC236}">
                <a16:creationId xmlns:a16="http://schemas.microsoft.com/office/drawing/2014/main" id="{DD328147-F6D1-8FB2-B022-4358791A9789}"/>
              </a:ext>
            </a:extLst>
          </p:cNvPr>
          <p:cNvSpPr/>
          <p:nvPr/>
        </p:nvSpPr>
        <p:spPr>
          <a:xfrm>
            <a:off x="8909791" y="2579773"/>
            <a:ext cx="625061" cy="501943"/>
          </a:xfrm>
          <a:custGeom>
            <a:avLst/>
            <a:gdLst/>
            <a:ahLst/>
            <a:cxnLst/>
            <a:rect l="l" t="t" r="r" b="b"/>
            <a:pathLst>
              <a:path w="1166" h="936" extrusionOk="0">
                <a:moveTo>
                  <a:pt x="1050" y="817"/>
                </a:moveTo>
                <a:lnTo>
                  <a:pt x="1050" y="117"/>
                </a:lnTo>
                <a:lnTo>
                  <a:pt x="115" y="117"/>
                </a:lnTo>
                <a:lnTo>
                  <a:pt x="115" y="817"/>
                </a:lnTo>
                <a:lnTo>
                  <a:pt x="1050" y="817"/>
                </a:lnTo>
                <a:close/>
                <a:moveTo>
                  <a:pt x="1165" y="117"/>
                </a:moveTo>
                <a:lnTo>
                  <a:pt x="1165" y="817"/>
                </a:lnTo>
                <a:cubicBezTo>
                  <a:pt x="1165" y="883"/>
                  <a:pt x="1116" y="935"/>
                  <a:pt x="1050" y="935"/>
                </a:cubicBezTo>
                <a:lnTo>
                  <a:pt x="115" y="935"/>
                </a:lnTo>
                <a:cubicBezTo>
                  <a:pt x="49" y="935"/>
                  <a:pt x="0" y="883"/>
                  <a:pt x="0" y="817"/>
                </a:cubicBezTo>
                <a:lnTo>
                  <a:pt x="0" y="117"/>
                </a:lnTo>
                <a:cubicBezTo>
                  <a:pt x="0" y="51"/>
                  <a:pt x="49" y="0"/>
                  <a:pt x="115" y="0"/>
                </a:cubicBezTo>
                <a:lnTo>
                  <a:pt x="1050" y="0"/>
                </a:lnTo>
                <a:cubicBezTo>
                  <a:pt x="1116" y="0"/>
                  <a:pt x="1165" y="51"/>
                  <a:pt x="1165" y="117"/>
                </a:cubicBezTo>
                <a:close/>
                <a:moveTo>
                  <a:pt x="525" y="699"/>
                </a:moveTo>
                <a:lnTo>
                  <a:pt x="408" y="699"/>
                </a:lnTo>
                <a:lnTo>
                  <a:pt x="408" y="585"/>
                </a:lnTo>
                <a:lnTo>
                  <a:pt x="640" y="585"/>
                </a:lnTo>
                <a:lnTo>
                  <a:pt x="640" y="524"/>
                </a:lnTo>
                <a:lnTo>
                  <a:pt x="465" y="524"/>
                </a:lnTo>
                <a:cubicBezTo>
                  <a:pt x="432" y="524"/>
                  <a:pt x="408" y="500"/>
                  <a:pt x="408" y="467"/>
                </a:cubicBezTo>
                <a:lnTo>
                  <a:pt x="408" y="292"/>
                </a:lnTo>
                <a:cubicBezTo>
                  <a:pt x="408" y="259"/>
                  <a:pt x="432" y="235"/>
                  <a:pt x="465" y="235"/>
                </a:cubicBezTo>
                <a:lnTo>
                  <a:pt x="525" y="235"/>
                </a:lnTo>
                <a:lnTo>
                  <a:pt x="525" y="174"/>
                </a:lnTo>
                <a:lnTo>
                  <a:pt x="640" y="174"/>
                </a:lnTo>
                <a:lnTo>
                  <a:pt x="640" y="235"/>
                </a:lnTo>
                <a:lnTo>
                  <a:pt x="758" y="235"/>
                </a:lnTo>
                <a:lnTo>
                  <a:pt x="758" y="349"/>
                </a:lnTo>
                <a:lnTo>
                  <a:pt x="525" y="349"/>
                </a:lnTo>
                <a:lnTo>
                  <a:pt x="525" y="410"/>
                </a:lnTo>
                <a:lnTo>
                  <a:pt x="700" y="410"/>
                </a:lnTo>
                <a:cubicBezTo>
                  <a:pt x="733" y="410"/>
                  <a:pt x="758" y="434"/>
                  <a:pt x="758" y="467"/>
                </a:cubicBezTo>
                <a:lnTo>
                  <a:pt x="758" y="642"/>
                </a:lnTo>
                <a:cubicBezTo>
                  <a:pt x="758" y="675"/>
                  <a:pt x="733" y="699"/>
                  <a:pt x="700" y="699"/>
                </a:cubicBezTo>
                <a:lnTo>
                  <a:pt x="640" y="699"/>
                </a:lnTo>
                <a:lnTo>
                  <a:pt x="640" y="760"/>
                </a:lnTo>
                <a:lnTo>
                  <a:pt x="525" y="760"/>
                </a:lnTo>
                <a:lnTo>
                  <a:pt x="525" y="699"/>
                </a:lnTo>
                <a:close/>
              </a:path>
            </a:pathLst>
          </a:custGeom>
          <a:solidFill>
            <a:srgbClr val="36AF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257;p99">
            <a:extLst>
              <a:ext uri="{FF2B5EF4-FFF2-40B4-BE49-F238E27FC236}">
                <a16:creationId xmlns:a16="http://schemas.microsoft.com/office/drawing/2014/main" id="{28C9F2DA-A13B-0EBA-C490-101C77E92EDA}"/>
              </a:ext>
            </a:extLst>
          </p:cNvPr>
          <p:cNvSpPr/>
          <p:nvPr/>
        </p:nvSpPr>
        <p:spPr>
          <a:xfrm>
            <a:off x="9754238" y="3209125"/>
            <a:ext cx="625061" cy="501943"/>
          </a:xfrm>
          <a:custGeom>
            <a:avLst/>
            <a:gdLst/>
            <a:ahLst/>
            <a:cxnLst/>
            <a:rect l="l" t="t" r="r" b="b"/>
            <a:pathLst>
              <a:path w="1166" h="936" extrusionOk="0">
                <a:moveTo>
                  <a:pt x="1050" y="817"/>
                </a:moveTo>
                <a:lnTo>
                  <a:pt x="1050" y="117"/>
                </a:lnTo>
                <a:lnTo>
                  <a:pt x="115" y="117"/>
                </a:lnTo>
                <a:lnTo>
                  <a:pt x="115" y="817"/>
                </a:lnTo>
                <a:lnTo>
                  <a:pt x="1050" y="817"/>
                </a:lnTo>
                <a:close/>
                <a:moveTo>
                  <a:pt x="1165" y="117"/>
                </a:moveTo>
                <a:lnTo>
                  <a:pt x="1165" y="817"/>
                </a:lnTo>
                <a:cubicBezTo>
                  <a:pt x="1165" y="883"/>
                  <a:pt x="1116" y="935"/>
                  <a:pt x="1050" y="935"/>
                </a:cubicBezTo>
                <a:lnTo>
                  <a:pt x="115" y="935"/>
                </a:lnTo>
                <a:cubicBezTo>
                  <a:pt x="49" y="935"/>
                  <a:pt x="0" y="883"/>
                  <a:pt x="0" y="817"/>
                </a:cubicBezTo>
                <a:lnTo>
                  <a:pt x="0" y="117"/>
                </a:lnTo>
                <a:cubicBezTo>
                  <a:pt x="0" y="51"/>
                  <a:pt x="49" y="0"/>
                  <a:pt x="115" y="0"/>
                </a:cubicBezTo>
                <a:lnTo>
                  <a:pt x="1050" y="0"/>
                </a:lnTo>
                <a:cubicBezTo>
                  <a:pt x="1116" y="0"/>
                  <a:pt x="1165" y="51"/>
                  <a:pt x="1165" y="117"/>
                </a:cubicBezTo>
                <a:close/>
                <a:moveTo>
                  <a:pt x="525" y="699"/>
                </a:moveTo>
                <a:lnTo>
                  <a:pt x="408" y="699"/>
                </a:lnTo>
                <a:lnTo>
                  <a:pt x="408" y="585"/>
                </a:lnTo>
                <a:lnTo>
                  <a:pt x="640" y="585"/>
                </a:lnTo>
                <a:lnTo>
                  <a:pt x="640" y="524"/>
                </a:lnTo>
                <a:lnTo>
                  <a:pt x="465" y="524"/>
                </a:lnTo>
                <a:cubicBezTo>
                  <a:pt x="432" y="524"/>
                  <a:pt x="408" y="500"/>
                  <a:pt x="408" y="467"/>
                </a:cubicBezTo>
                <a:lnTo>
                  <a:pt x="408" y="292"/>
                </a:lnTo>
                <a:cubicBezTo>
                  <a:pt x="408" y="259"/>
                  <a:pt x="432" y="235"/>
                  <a:pt x="465" y="235"/>
                </a:cubicBezTo>
                <a:lnTo>
                  <a:pt x="525" y="235"/>
                </a:lnTo>
                <a:lnTo>
                  <a:pt x="525" y="174"/>
                </a:lnTo>
                <a:lnTo>
                  <a:pt x="640" y="174"/>
                </a:lnTo>
                <a:lnTo>
                  <a:pt x="640" y="235"/>
                </a:lnTo>
                <a:lnTo>
                  <a:pt x="758" y="235"/>
                </a:lnTo>
                <a:lnTo>
                  <a:pt x="758" y="349"/>
                </a:lnTo>
                <a:lnTo>
                  <a:pt x="525" y="349"/>
                </a:lnTo>
                <a:lnTo>
                  <a:pt x="525" y="410"/>
                </a:lnTo>
                <a:lnTo>
                  <a:pt x="700" y="410"/>
                </a:lnTo>
                <a:cubicBezTo>
                  <a:pt x="733" y="410"/>
                  <a:pt x="758" y="434"/>
                  <a:pt x="758" y="467"/>
                </a:cubicBezTo>
                <a:lnTo>
                  <a:pt x="758" y="642"/>
                </a:lnTo>
                <a:cubicBezTo>
                  <a:pt x="758" y="675"/>
                  <a:pt x="733" y="699"/>
                  <a:pt x="700" y="699"/>
                </a:cubicBezTo>
                <a:lnTo>
                  <a:pt x="640" y="699"/>
                </a:lnTo>
                <a:lnTo>
                  <a:pt x="640" y="760"/>
                </a:lnTo>
                <a:lnTo>
                  <a:pt x="525" y="760"/>
                </a:lnTo>
                <a:lnTo>
                  <a:pt x="525" y="699"/>
                </a:lnTo>
                <a:close/>
              </a:path>
            </a:pathLst>
          </a:custGeom>
          <a:solidFill>
            <a:srgbClr val="F29D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464757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FDB44-46BD-0FB9-37E1-65D1A54E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28" y="-5816"/>
            <a:ext cx="9357743" cy="68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860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CDCD0-E5A6-EC1D-3AAC-2BEF7FF0E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8140"/>
            <a:ext cx="7342909" cy="68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409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9FC0B0-B281-A253-C3C2-145CD8717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28" y="0"/>
            <a:ext cx="9191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177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FD1AD0-4D22-A662-1AF9-6FD1F8A3DD32}"/>
              </a:ext>
            </a:extLst>
          </p:cNvPr>
          <p:cNvSpPr txBox="1"/>
          <p:nvPr/>
        </p:nvSpPr>
        <p:spPr>
          <a:xfrm>
            <a:off x="3874163" y="410630"/>
            <a:ext cx="444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Villa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de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la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Vina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CF90C0FD-AF1E-CC28-686E-3DBA844363D1}"/>
              </a:ext>
            </a:extLst>
          </p:cNvPr>
          <p:cNvSpPr txBox="1"/>
          <p:nvPr/>
        </p:nvSpPr>
        <p:spPr>
          <a:xfrm>
            <a:off x="3467302" y="995405"/>
            <a:ext cx="5257396" cy="294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en-US" sz="1200" dirty="0"/>
              <a:t>The Vineyard Villa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200C1-9E85-83D1-BED9-AC325F00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41" y="1452968"/>
            <a:ext cx="3192317" cy="421973"/>
          </a:xfrm>
          <a:prstGeom prst="rect">
            <a:avLst/>
          </a:prstGeom>
        </p:spPr>
      </p:pic>
      <p:pic>
        <p:nvPicPr>
          <p:cNvPr id="4098" name="Picture 2" descr=" @garrettrichardson ">
            <a:extLst>
              <a:ext uri="{FF2B5EF4-FFF2-40B4-BE49-F238E27FC236}">
                <a16:creationId xmlns:a16="http://schemas.microsoft.com/office/drawing/2014/main" id="{EF1FE6E7-E13F-E744-EACB-E2381D54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3" y="2037743"/>
            <a:ext cx="5257396" cy="35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ool Table Room">
            <a:extLst>
              <a:ext uri="{FF2B5EF4-FFF2-40B4-BE49-F238E27FC236}">
                <a16:creationId xmlns:a16="http://schemas.microsoft.com/office/drawing/2014/main" id="{A1FE6A12-ECDE-2992-2F90-FF3B0AAD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12" y="3821217"/>
            <a:ext cx="2582186" cy="172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in Corridor">
            <a:extLst>
              <a:ext uri="{FF2B5EF4-FFF2-40B4-BE49-F238E27FC236}">
                <a16:creationId xmlns:a16="http://schemas.microsoft.com/office/drawing/2014/main" id="{625CD6BC-1F24-D558-9467-B26A7110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12" y="2037742"/>
            <a:ext cx="2582186" cy="172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pstairs hallway ">
            <a:extLst>
              <a:ext uri="{FF2B5EF4-FFF2-40B4-BE49-F238E27FC236}">
                <a16:creationId xmlns:a16="http://schemas.microsoft.com/office/drawing/2014/main" id="{ECDF6DC9-E24A-3262-E036-1ED39868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013" y="2037741"/>
            <a:ext cx="2582186" cy="172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iving Room">
            <a:extLst>
              <a:ext uri="{FF2B5EF4-FFF2-40B4-BE49-F238E27FC236}">
                <a16:creationId xmlns:a16="http://schemas.microsoft.com/office/drawing/2014/main" id="{907C6BBC-E2BA-5589-7E9B-32FB36A96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013" y="3821217"/>
            <a:ext cx="2582186" cy="172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28516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FD1AD0-4D22-A662-1AF9-6FD1F8A3DD32}"/>
              </a:ext>
            </a:extLst>
          </p:cNvPr>
          <p:cNvSpPr txBox="1"/>
          <p:nvPr/>
        </p:nvSpPr>
        <p:spPr>
          <a:xfrm>
            <a:off x="3874163" y="410630"/>
            <a:ext cx="444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Villa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de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la</a:t>
            </a: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Vina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CF90C0FD-AF1E-CC28-686E-3DBA844363D1}"/>
              </a:ext>
            </a:extLst>
          </p:cNvPr>
          <p:cNvSpPr txBox="1"/>
          <p:nvPr/>
        </p:nvSpPr>
        <p:spPr>
          <a:xfrm>
            <a:off x="3467302" y="995405"/>
            <a:ext cx="5257396" cy="294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en-US" sz="1200" dirty="0"/>
              <a:t>The Vineyard Villa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200C1-9E85-83D1-BED9-AC325F00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41" y="1452968"/>
            <a:ext cx="3192317" cy="421973"/>
          </a:xfrm>
          <a:prstGeom prst="rect">
            <a:avLst/>
          </a:prstGeom>
        </p:spPr>
      </p:pic>
      <p:pic>
        <p:nvPicPr>
          <p:cNvPr id="5122" name="Picture 2" descr="Views from the upstairs guest rooms balcony ">
            <a:extLst>
              <a:ext uri="{FF2B5EF4-FFF2-40B4-BE49-F238E27FC236}">
                <a16:creationId xmlns:a16="http://schemas.microsoft.com/office/drawing/2014/main" id="{D2D058CC-F7F1-71AB-F814-E1FF2164C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49" y="1874941"/>
            <a:ext cx="6317673" cy="47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77030A6F-33F2-D0D0-8289-A33CEAAC91A0}"/>
              </a:ext>
            </a:extLst>
          </p:cNvPr>
          <p:cNvSpPr/>
          <p:nvPr/>
        </p:nvSpPr>
        <p:spPr>
          <a:xfrm>
            <a:off x="7536873" y="4294909"/>
            <a:ext cx="1995054" cy="1410668"/>
          </a:xfrm>
          <a:prstGeom prst="donut">
            <a:avLst>
              <a:gd name="adj" fmla="val 441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56A2A-A0FB-F2DA-B940-D935B6095E41}"/>
              </a:ext>
            </a:extLst>
          </p:cNvPr>
          <p:cNvCxnSpPr>
            <a:cxnSpLocks/>
          </p:cNvCxnSpPr>
          <p:nvPr/>
        </p:nvCxnSpPr>
        <p:spPr>
          <a:xfrm flipH="1">
            <a:off x="9384145" y="3528291"/>
            <a:ext cx="1117600" cy="103447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7 CuadroTexto">
            <a:extLst>
              <a:ext uri="{FF2B5EF4-FFF2-40B4-BE49-F238E27FC236}">
                <a16:creationId xmlns:a16="http://schemas.microsoft.com/office/drawing/2014/main" id="{C7DA7577-4800-3B8D-B7C3-A77E65519E75}"/>
              </a:ext>
            </a:extLst>
          </p:cNvPr>
          <p:cNvSpPr txBox="1"/>
          <p:nvPr/>
        </p:nvSpPr>
        <p:spPr>
          <a:xfrm>
            <a:off x="9531927" y="2997602"/>
            <a:ext cx="2642553" cy="294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en-US" sz="1200" b="1" dirty="0">
                <a:solidFill>
                  <a:srgbClr val="FF0000"/>
                </a:solidFill>
              </a:rPr>
              <a:t>….but what about the Hot Tub???</a:t>
            </a:r>
            <a:endParaRPr lang="en-US" sz="1200" b="1" dirty="0">
              <a:solidFill>
                <a:srgbClr val="FF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C3A75B4B-8906-5549-15E4-9D03C057AAB3}"/>
              </a:ext>
            </a:extLst>
          </p:cNvPr>
          <p:cNvSpPr/>
          <p:nvPr/>
        </p:nvSpPr>
        <p:spPr>
          <a:xfrm>
            <a:off x="4368800" y="4396646"/>
            <a:ext cx="1471911" cy="1008386"/>
          </a:xfrm>
          <a:prstGeom prst="donut">
            <a:avLst>
              <a:gd name="adj" fmla="val 441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07A6B9-BCC9-8DD3-FC0F-ED1D31928AFA}"/>
              </a:ext>
            </a:extLst>
          </p:cNvPr>
          <p:cNvCxnSpPr>
            <a:cxnSpLocks/>
          </p:cNvCxnSpPr>
          <p:nvPr/>
        </p:nvCxnSpPr>
        <p:spPr>
          <a:xfrm>
            <a:off x="2807855" y="3292363"/>
            <a:ext cx="1560945" cy="127040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7 CuadroTexto">
            <a:extLst>
              <a:ext uri="{FF2B5EF4-FFF2-40B4-BE49-F238E27FC236}">
                <a16:creationId xmlns:a16="http://schemas.microsoft.com/office/drawing/2014/main" id="{18CE20C1-F01E-207D-190E-8A90448BD30B}"/>
              </a:ext>
            </a:extLst>
          </p:cNvPr>
          <p:cNvSpPr txBox="1"/>
          <p:nvPr/>
        </p:nvSpPr>
        <p:spPr>
          <a:xfrm>
            <a:off x="400018" y="2997602"/>
            <a:ext cx="2642553" cy="32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33"/>
              </a:lnSpc>
              <a:defRPr/>
            </a:pPr>
            <a:r>
              <a:rPr lang="en-US" sz="2000" b="1" i="1" dirty="0">
                <a:solidFill>
                  <a:srgbClr val="FF0000"/>
                </a:solidFill>
              </a:rPr>
              <a:t>BONUS HOT TUB!</a:t>
            </a:r>
            <a:endParaRPr lang="en-US" sz="2000" b="1" i="1" dirty="0">
              <a:solidFill>
                <a:srgbClr val="FF000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099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E7E0B7-0FFC-7718-DAA4-7510A21E5615}"/>
              </a:ext>
            </a:extLst>
          </p:cNvPr>
          <p:cNvSpPr/>
          <p:nvPr/>
        </p:nvSpPr>
        <p:spPr>
          <a:xfrm>
            <a:off x="-64655" y="-44604"/>
            <a:ext cx="12256655" cy="2675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82DE494-7F58-C14B-E06E-CBBC23F57F9E}"/>
              </a:ext>
            </a:extLst>
          </p:cNvPr>
          <p:cNvSpPr/>
          <p:nvPr/>
        </p:nvSpPr>
        <p:spPr>
          <a:xfrm>
            <a:off x="4466812" y="4909997"/>
            <a:ext cx="3596534" cy="518739"/>
          </a:xfrm>
          <a:prstGeom prst="ellipse">
            <a:avLst/>
          </a:prstGeom>
          <a:solidFill>
            <a:srgbClr val="36AF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DC07-7B0F-45D2-BF79-3D29CEB20C6F}"/>
              </a:ext>
            </a:extLst>
          </p:cNvPr>
          <p:cNvSpPr txBox="1"/>
          <p:nvPr/>
        </p:nvSpPr>
        <p:spPr>
          <a:xfrm>
            <a:off x="507471" y="559005"/>
            <a:ext cx="1152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What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percentage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of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hot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tubs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are in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each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rating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category</a:t>
            </a:r>
            <a:r>
              <a:rPr lang="id-ID" sz="28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6F801600-DE48-43A9-A4BE-414688ABFAE6}"/>
              </a:ext>
            </a:extLst>
          </p:cNvPr>
          <p:cNvSpPr txBox="1"/>
          <p:nvPr/>
        </p:nvSpPr>
        <p:spPr>
          <a:xfrm>
            <a:off x="3284734" y="1187917"/>
            <a:ext cx="5865285" cy="695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1600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of the Airbnb’s fall within the 4 and 5-star categories. 4-star Airbnb’s are far more prevalent and account for just over 73% of the properties.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A78CB2-0220-495F-B270-B4DC23404FB6}"/>
              </a:ext>
            </a:extLst>
          </p:cNvPr>
          <p:cNvSpPr txBox="1"/>
          <p:nvPr/>
        </p:nvSpPr>
        <p:spPr>
          <a:xfrm>
            <a:off x="3265845" y="2630407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STRATEGY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68A1CB-EAC5-4A23-8996-AD9EA86AD35F}"/>
              </a:ext>
            </a:extLst>
          </p:cNvPr>
          <p:cNvSpPr txBox="1"/>
          <p:nvPr/>
        </p:nvSpPr>
        <p:spPr>
          <a:xfrm>
            <a:off x="9564969" y="364881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PROMOTE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B5C894-A753-4FE1-86A9-039D8B4471DF}"/>
              </a:ext>
            </a:extLst>
          </p:cNvPr>
          <p:cNvSpPr txBox="1"/>
          <p:nvPr/>
        </p:nvSpPr>
        <p:spPr>
          <a:xfrm>
            <a:off x="7756753" y="2630407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DEVELOP</a:t>
            </a:r>
            <a:endParaRPr lang="en-US" sz="1400" b="1" dirty="0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pic>
        <p:nvPicPr>
          <p:cNvPr id="1026" name="Picture 2" descr="WOODPECKERTUBS.CO.UK - Time to relax">
            <a:extLst>
              <a:ext uri="{FF2B5EF4-FFF2-40B4-BE49-F238E27FC236}">
                <a16:creationId xmlns:a16="http://schemas.microsoft.com/office/drawing/2014/main" id="{7B16BE50-A9CD-3DC8-D17F-C53EE87F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67" y="3070055"/>
            <a:ext cx="4467390" cy="446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5-Point Star 1">
            <a:extLst>
              <a:ext uri="{FF2B5EF4-FFF2-40B4-BE49-F238E27FC236}">
                <a16:creationId xmlns:a16="http://schemas.microsoft.com/office/drawing/2014/main" id="{ACDFB981-ED04-098E-731C-78A2E641ECAC}"/>
              </a:ext>
            </a:extLst>
          </p:cNvPr>
          <p:cNvSpPr/>
          <p:nvPr/>
        </p:nvSpPr>
        <p:spPr>
          <a:xfrm>
            <a:off x="2187454" y="4880096"/>
            <a:ext cx="1097280" cy="1097280"/>
          </a:xfrm>
          <a:prstGeom prst="star5">
            <a:avLst/>
          </a:prstGeom>
          <a:solidFill>
            <a:srgbClr val="C59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CFA01F87-C8CB-FF0F-D890-91B985DB5E00}"/>
              </a:ext>
            </a:extLst>
          </p:cNvPr>
          <p:cNvSpPr/>
          <p:nvPr/>
        </p:nvSpPr>
        <p:spPr>
          <a:xfrm>
            <a:off x="3337968" y="3668510"/>
            <a:ext cx="1097280" cy="1097280"/>
          </a:xfrm>
          <a:prstGeom prst="star5">
            <a:avLst/>
          </a:prstGeom>
          <a:solidFill>
            <a:srgbClr val="C59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6BA3AC2A-6BB2-D18C-718C-A68187B279B8}"/>
              </a:ext>
            </a:extLst>
          </p:cNvPr>
          <p:cNvSpPr/>
          <p:nvPr/>
        </p:nvSpPr>
        <p:spPr>
          <a:xfrm>
            <a:off x="5668736" y="2859316"/>
            <a:ext cx="1097280" cy="1097280"/>
          </a:xfrm>
          <a:prstGeom prst="star5">
            <a:avLst/>
          </a:prstGeom>
          <a:solidFill>
            <a:srgbClr val="C59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D965739F-B4DD-83B2-992D-420E3167429C}"/>
              </a:ext>
            </a:extLst>
          </p:cNvPr>
          <p:cNvSpPr/>
          <p:nvPr/>
        </p:nvSpPr>
        <p:spPr>
          <a:xfrm>
            <a:off x="7994614" y="3743681"/>
            <a:ext cx="1097280" cy="1097280"/>
          </a:xfrm>
          <a:prstGeom prst="star5">
            <a:avLst/>
          </a:prstGeom>
          <a:solidFill>
            <a:srgbClr val="C59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8C393781-C426-E10A-58E5-5D143EB040E8}"/>
              </a:ext>
            </a:extLst>
          </p:cNvPr>
          <p:cNvSpPr/>
          <p:nvPr/>
        </p:nvSpPr>
        <p:spPr>
          <a:xfrm>
            <a:off x="9257190" y="4880096"/>
            <a:ext cx="1097280" cy="1097280"/>
          </a:xfrm>
          <a:prstGeom prst="star5">
            <a:avLst/>
          </a:prstGeom>
          <a:solidFill>
            <a:srgbClr val="C59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496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9AB1CC-30DE-DE09-64A4-757396632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40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17F456-F80D-F4EC-435C-5BE1E42D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167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CDFC14-6D30-B7D1-0895-00F068105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09" y="0"/>
            <a:ext cx="6853382" cy="685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022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5EAECB06-27F4-4FF8-962F-7D8EA75806F9}"/>
              </a:ext>
            </a:extLst>
          </p:cNvPr>
          <p:cNvSpPr/>
          <p:nvPr/>
        </p:nvSpPr>
        <p:spPr>
          <a:xfrm>
            <a:off x="0" y="3848710"/>
            <a:ext cx="12192000" cy="30092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541EA-7AC0-4192-949F-30C5431036DF}"/>
              </a:ext>
            </a:extLst>
          </p:cNvPr>
          <p:cNvSpPr txBox="1"/>
          <p:nvPr/>
        </p:nvSpPr>
        <p:spPr>
          <a:xfrm>
            <a:off x="502920" y="557784"/>
            <a:ext cx="1187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Is </a:t>
            </a:r>
            <a:r>
              <a:rPr lang="id-ID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Northern</a:t>
            </a:r>
            <a:r>
              <a:rPr lang="id-ID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or</a:t>
            </a:r>
            <a:r>
              <a:rPr lang="id-ID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Southern California </a:t>
            </a:r>
            <a:r>
              <a:rPr lang="id-ID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the</a:t>
            </a:r>
            <a:r>
              <a:rPr lang="id-ID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most</a:t>
            </a:r>
            <a:r>
              <a:rPr lang="id-ID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</a:t>
            </a:r>
            <a:r>
              <a:rPr lang="id-ID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desirable</a:t>
            </a:r>
            <a:r>
              <a:rPr lang="id-ID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 region?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1EA34728-C30E-404D-903B-3D5ADD31F56B}"/>
              </a:ext>
            </a:extLst>
          </p:cNvPr>
          <p:cNvSpPr txBox="1"/>
          <p:nvPr/>
        </p:nvSpPr>
        <p:spPr>
          <a:xfrm>
            <a:off x="646546" y="1188720"/>
            <a:ext cx="11019373" cy="689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the observations, Southern California is the more desirable vacation destination if you are looking for an ideal hot tub Airbnb stay. </a:t>
            </a:r>
          </a:p>
          <a:p>
            <a:pPr algn="ctr">
              <a:lnSpc>
                <a:spcPts val="1600"/>
              </a:lnSpc>
              <a:defRPr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1600"/>
              </a:lnSpc>
              <a:defRPr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174 private hot tub, super-hosted, five-star Airbnb’s, Southern California far exceeds the 24 locations presented in Northern California.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3AA59B-C547-48B4-B5B2-9ACC933056DE}"/>
              </a:ext>
            </a:extLst>
          </p:cNvPr>
          <p:cNvGrpSpPr/>
          <p:nvPr/>
        </p:nvGrpSpPr>
        <p:grpSpPr>
          <a:xfrm>
            <a:off x="4114032" y="2667005"/>
            <a:ext cx="4628139" cy="2861840"/>
            <a:chOff x="11358733" y="4599188"/>
            <a:chExt cx="10635919" cy="6576787"/>
          </a:xfrm>
          <a:solidFill>
            <a:srgbClr val="D8DEE4"/>
          </a:solidFill>
        </p:grpSpPr>
        <p:sp>
          <p:nvSpPr>
            <p:cNvPr id="5" name="Shape 1181">
              <a:extLst>
                <a:ext uri="{FF2B5EF4-FFF2-40B4-BE49-F238E27FC236}">
                  <a16:creationId xmlns:a16="http://schemas.microsoft.com/office/drawing/2014/main" id="{4FEF996D-9901-4D83-8105-F45DAF9B5180}"/>
                </a:ext>
              </a:extLst>
            </p:cNvPr>
            <p:cNvSpPr/>
            <p:nvPr/>
          </p:nvSpPr>
          <p:spPr>
            <a:xfrm rot="239813">
              <a:off x="16729800" y="6678566"/>
              <a:ext cx="1257642" cy="84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17064" y="0"/>
                  </a:moveTo>
                  <a:cubicBezTo>
                    <a:pt x="17026" y="343"/>
                    <a:pt x="17420" y="364"/>
                    <a:pt x="17382" y="708"/>
                  </a:cubicBezTo>
                  <a:cubicBezTo>
                    <a:pt x="17490" y="1055"/>
                    <a:pt x="17600" y="1401"/>
                    <a:pt x="17708" y="1750"/>
                  </a:cubicBezTo>
                  <a:cubicBezTo>
                    <a:pt x="17690" y="1959"/>
                    <a:pt x="17673" y="2174"/>
                    <a:pt x="17655" y="2385"/>
                  </a:cubicBezTo>
                  <a:cubicBezTo>
                    <a:pt x="17555" y="2883"/>
                    <a:pt x="17453" y="3382"/>
                    <a:pt x="17352" y="3877"/>
                  </a:cubicBezTo>
                  <a:lnTo>
                    <a:pt x="17629" y="4369"/>
                  </a:lnTo>
                  <a:cubicBezTo>
                    <a:pt x="17672" y="4578"/>
                    <a:pt x="17713" y="4788"/>
                    <a:pt x="17757" y="5001"/>
                  </a:cubicBezTo>
                  <a:lnTo>
                    <a:pt x="18686" y="5907"/>
                  </a:lnTo>
                  <a:lnTo>
                    <a:pt x="19742" y="6385"/>
                  </a:lnTo>
                  <a:cubicBezTo>
                    <a:pt x="19849" y="6789"/>
                    <a:pt x="19958" y="7196"/>
                    <a:pt x="20064" y="7601"/>
                  </a:cubicBezTo>
                  <a:cubicBezTo>
                    <a:pt x="20212" y="7824"/>
                    <a:pt x="20358" y="8051"/>
                    <a:pt x="20505" y="8274"/>
                  </a:cubicBezTo>
                  <a:lnTo>
                    <a:pt x="20857" y="8754"/>
                  </a:lnTo>
                  <a:cubicBezTo>
                    <a:pt x="20979" y="9271"/>
                    <a:pt x="21477" y="9791"/>
                    <a:pt x="21600" y="10312"/>
                  </a:cubicBezTo>
                  <a:lnTo>
                    <a:pt x="21173" y="11591"/>
                  </a:lnTo>
                  <a:lnTo>
                    <a:pt x="20751" y="12893"/>
                  </a:lnTo>
                  <a:cubicBezTo>
                    <a:pt x="20751" y="12893"/>
                    <a:pt x="20432" y="13377"/>
                    <a:pt x="20159" y="13751"/>
                  </a:cubicBezTo>
                  <a:cubicBezTo>
                    <a:pt x="19880" y="14128"/>
                    <a:pt x="19437" y="13613"/>
                    <a:pt x="19196" y="13620"/>
                  </a:cubicBezTo>
                  <a:cubicBezTo>
                    <a:pt x="18956" y="13626"/>
                    <a:pt x="18716" y="13428"/>
                    <a:pt x="18715" y="13786"/>
                  </a:cubicBezTo>
                  <a:cubicBezTo>
                    <a:pt x="18715" y="14144"/>
                    <a:pt x="19289" y="15042"/>
                    <a:pt x="19194" y="15767"/>
                  </a:cubicBezTo>
                  <a:cubicBezTo>
                    <a:pt x="19098" y="16492"/>
                    <a:pt x="18394" y="17585"/>
                    <a:pt x="18145" y="18141"/>
                  </a:cubicBezTo>
                  <a:cubicBezTo>
                    <a:pt x="17896" y="18697"/>
                    <a:pt x="18413" y="20152"/>
                    <a:pt x="18180" y="20377"/>
                  </a:cubicBezTo>
                  <a:cubicBezTo>
                    <a:pt x="17947" y="20601"/>
                    <a:pt x="18529" y="20002"/>
                    <a:pt x="16741" y="19492"/>
                  </a:cubicBezTo>
                  <a:cubicBezTo>
                    <a:pt x="14262" y="19885"/>
                    <a:pt x="10660" y="20515"/>
                    <a:pt x="7619" y="21029"/>
                  </a:cubicBezTo>
                  <a:cubicBezTo>
                    <a:pt x="5448" y="21376"/>
                    <a:pt x="4406" y="21600"/>
                    <a:pt x="3707" y="21562"/>
                  </a:cubicBezTo>
                  <a:cubicBezTo>
                    <a:pt x="3614" y="21310"/>
                    <a:pt x="3518" y="21058"/>
                    <a:pt x="3425" y="20809"/>
                  </a:cubicBezTo>
                  <a:cubicBezTo>
                    <a:pt x="3434" y="20588"/>
                    <a:pt x="3385" y="20049"/>
                    <a:pt x="3393" y="19828"/>
                  </a:cubicBezTo>
                  <a:cubicBezTo>
                    <a:pt x="3314" y="19519"/>
                    <a:pt x="3453" y="19372"/>
                    <a:pt x="3373" y="19060"/>
                  </a:cubicBezTo>
                  <a:cubicBezTo>
                    <a:pt x="3238" y="18686"/>
                    <a:pt x="3593" y="18479"/>
                    <a:pt x="3457" y="18102"/>
                  </a:cubicBezTo>
                  <a:cubicBezTo>
                    <a:pt x="3383" y="17831"/>
                    <a:pt x="3307" y="17554"/>
                    <a:pt x="3233" y="17282"/>
                  </a:cubicBezTo>
                  <a:cubicBezTo>
                    <a:pt x="3233" y="17282"/>
                    <a:pt x="3237" y="16747"/>
                    <a:pt x="2907" y="16484"/>
                  </a:cubicBezTo>
                  <a:cubicBezTo>
                    <a:pt x="2579" y="16222"/>
                    <a:pt x="2864" y="15723"/>
                    <a:pt x="2864" y="15723"/>
                  </a:cubicBezTo>
                  <a:lnTo>
                    <a:pt x="2846" y="15513"/>
                  </a:lnTo>
                  <a:cubicBezTo>
                    <a:pt x="2778" y="15164"/>
                    <a:pt x="2418" y="14529"/>
                    <a:pt x="2239" y="13946"/>
                  </a:cubicBezTo>
                  <a:cubicBezTo>
                    <a:pt x="1870" y="13258"/>
                    <a:pt x="1976" y="12528"/>
                    <a:pt x="1774" y="12023"/>
                  </a:cubicBezTo>
                  <a:cubicBezTo>
                    <a:pt x="1577" y="11520"/>
                    <a:pt x="1350" y="10849"/>
                    <a:pt x="1350" y="10849"/>
                  </a:cubicBezTo>
                  <a:cubicBezTo>
                    <a:pt x="1309" y="10539"/>
                    <a:pt x="1265" y="10226"/>
                    <a:pt x="1223" y="9914"/>
                  </a:cubicBezTo>
                  <a:lnTo>
                    <a:pt x="0" y="8456"/>
                  </a:lnTo>
                  <a:lnTo>
                    <a:pt x="887" y="7091"/>
                  </a:lnTo>
                  <a:lnTo>
                    <a:pt x="841" y="6560"/>
                  </a:lnTo>
                  <a:lnTo>
                    <a:pt x="703" y="4956"/>
                  </a:lnTo>
                  <a:cubicBezTo>
                    <a:pt x="714" y="4644"/>
                    <a:pt x="1048" y="3591"/>
                    <a:pt x="1059" y="3278"/>
                  </a:cubicBezTo>
                  <a:cubicBezTo>
                    <a:pt x="1108" y="2944"/>
                    <a:pt x="9435" y="2095"/>
                    <a:pt x="9484" y="1759"/>
                  </a:cubicBezTo>
                  <a:cubicBezTo>
                    <a:pt x="9484" y="1759"/>
                    <a:pt x="17064" y="0"/>
                    <a:pt x="17064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" name="Shape 1182">
              <a:extLst>
                <a:ext uri="{FF2B5EF4-FFF2-40B4-BE49-F238E27FC236}">
                  <a16:creationId xmlns:a16="http://schemas.microsoft.com/office/drawing/2014/main" id="{D5B30C98-7A55-444C-B457-2DB58D7E9F82}"/>
                </a:ext>
              </a:extLst>
            </p:cNvPr>
            <p:cNvSpPr/>
            <p:nvPr/>
          </p:nvSpPr>
          <p:spPr>
            <a:xfrm rot="239813">
              <a:off x="16729800" y="6678566"/>
              <a:ext cx="1257642" cy="84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17064" y="0"/>
                  </a:moveTo>
                  <a:cubicBezTo>
                    <a:pt x="17026" y="343"/>
                    <a:pt x="17420" y="364"/>
                    <a:pt x="17382" y="708"/>
                  </a:cubicBezTo>
                  <a:cubicBezTo>
                    <a:pt x="17490" y="1055"/>
                    <a:pt x="17600" y="1401"/>
                    <a:pt x="17708" y="1750"/>
                  </a:cubicBezTo>
                  <a:cubicBezTo>
                    <a:pt x="17690" y="1959"/>
                    <a:pt x="17673" y="2174"/>
                    <a:pt x="17656" y="2385"/>
                  </a:cubicBezTo>
                  <a:cubicBezTo>
                    <a:pt x="17555" y="2882"/>
                    <a:pt x="17453" y="3382"/>
                    <a:pt x="17352" y="3877"/>
                  </a:cubicBezTo>
                  <a:lnTo>
                    <a:pt x="17629" y="4369"/>
                  </a:lnTo>
                  <a:cubicBezTo>
                    <a:pt x="17672" y="4578"/>
                    <a:pt x="17713" y="4788"/>
                    <a:pt x="17757" y="5001"/>
                  </a:cubicBezTo>
                  <a:lnTo>
                    <a:pt x="18686" y="5907"/>
                  </a:lnTo>
                  <a:lnTo>
                    <a:pt x="19742" y="6385"/>
                  </a:lnTo>
                  <a:cubicBezTo>
                    <a:pt x="19849" y="6789"/>
                    <a:pt x="19958" y="7196"/>
                    <a:pt x="20064" y="7601"/>
                  </a:cubicBezTo>
                  <a:cubicBezTo>
                    <a:pt x="20212" y="7824"/>
                    <a:pt x="20358" y="8051"/>
                    <a:pt x="20505" y="8274"/>
                  </a:cubicBezTo>
                  <a:lnTo>
                    <a:pt x="20857" y="8754"/>
                  </a:lnTo>
                  <a:cubicBezTo>
                    <a:pt x="20979" y="9271"/>
                    <a:pt x="21477" y="9791"/>
                    <a:pt x="21600" y="10312"/>
                  </a:cubicBezTo>
                  <a:lnTo>
                    <a:pt x="21173" y="11591"/>
                  </a:lnTo>
                  <a:lnTo>
                    <a:pt x="20751" y="12893"/>
                  </a:lnTo>
                  <a:cubicBezTo>
                    <a:pt x="20751" y="12893"/>
                    <a:pt x="20432" y="13377"/>
                    <a:pt x="20159" y="13751"/>
                  </a:cubicBezTo>
                  <a:cubicBezTo>
                    <a:pt x="19880" y="14128"/>
                    <a:pt x="19437" y="13613"/>
                    <a:pt x="19196" y="13620"/>
                  </a:cubicBezTo>
                  <a:cubicBezTo>
                    <a:pt x="18956" y="13626"/>
                    <a:pt x="18716" y="13428"/>
                    <a:pt x="18715" y="13786"/>
                  </a:cubicBezTo>
                  <a:cubicBezTo>
                    <a:pt x="18715" y="14144"/>
                    <a:pt x="19289" y="15042"/>
                    <a:pt x="19194" y="15767"/>
                  </a:cubicBezTo>
                  <a:cubicBezTo>
                    <a:pt x="19098" y="16492"/>
                    <a:pt x="18394" y="17585"/>
                    <a:pt x="18145" y="18141"/>
                  </a:cubicBezTo>
                  <a:cubicBezTo>
                    <a:pt x="17896" y="18697"/>
                    <a:pt x="18413" y="20152"/>
                    <a:pt x="18180" y="20377"/>
                  </a:cubicBezTo>
                  <a:cubicBezTo>
                    <a:pt x="17947" y="20601"/>
                    <a:pt x="18529" y="20002"/>
                    <a:pt x="16741" y="19492"/>
                  </a:cubicBezTo>
                  <a:cubicBezTo>
                    <a:pt x="14262" y="19885"/>
                    <a:pt x="10660" y="20515"/>
                    <a:pt x="7619" y="21029"/>
                  </a:cubicBezTo>
                  <a:cubicBezTo>
                    <a:pt x="5448" y="21376"/>
                    <a:pt x="4406" y="21600"/>
                    <a:pt x="3707" y="21562"/>
                  </a:cubicBezTo>
                  <a:cubicBezTo>
                    <a:pt x="3614" y="21310"/>
                    <a:pt x="3518" y="21058"/>
                    <a:pt x="3425" y="20809"/>
                  </a:cubicBezTo>
                  <a:cubicBezTo>
                    <a:pt x="3434" y="20588"/>
                    <a:pt x="3385" y="20049"/>
                    <a:pt x="3393" y="19828"/>
                  </a:cubicBezTo>
                  <a:cubicBezTo>
                    <a:pt x="3314" y="19519"/>
                    <a:pt x="3453" y="19372"/>
                    <a:pt x="3373" y="19060"/>
                  </a:cubicBezTo>
                  <a:cubicBezTo>
                    <a:pt x="3238" y="18686"/>
                    <a:pt x="3593" y="18479"/>
                    <a:pt x="3457" y="18102"/>
                  </a:cubicBezTo>
                  <a:cubicBezTo>
                    <a:pt x="3383" y="17831"/>
                    <a:pt x="3307" y="17554"/>
                    <a:pt x="3233" y="17282"/>
                  </a:cubicBezTo>
                  <a:cubicBezTo>
                    <a:pt x="3233" y="17282"/>
                    <a:pt x="3237" y="16747"/>
                    <a:pt x="2907" y="16484"/>
                  </a:cubicBezTo>
                  <a:cubicBezTo>
                    <a:pt x="2579" y="16222"/>
                    <a:pt x="2864" y="15723"/>
                    <a:pt x="2864" y="15723"/>
                  </a:cubicBezTo>
                  <a:lnTo>
                    <a:pt x="2846" y="15513"/>
                  </a:lnTo>
                  <a:cubicBezTo>
                    <a:pt x="2778" y="15164"/>
                    <a:pt x="2418" y="14529"/>
                    <a:pt x="2239" y="13946"/>
                  </a:cubicBezTo>
                  <a:cubicBezTo>
                    <a:pt x="1870" y="13258"/>
                    <a:pt x="1976" y="12528"/>
                    <a:pt x="1774" y="12023"/>
                  </a:cubicBezTo>
                  <a:cubicBezTo>
                    <a:pt x="1577" y="11520"/>
                    <a:pt x="1350" y="10849"/>
                    <a:pt x="1350" y="10849"/>
                  </a:cubicBezTo>
                  <a:cubicBezTo>
                    <a:pt x="1309" y="10539"/>
                    <a:pt x="1265" y="10226"/>
                    <a:pt x="1223" y="9914"/>
                  </a:cubicBezTo>
                  <a:lnTo>
                    <a:pt x="0" y="8456"/>
                  </a:lnTo>
                  <a:lnTo>
                    <a:pt x="887" y="7091"/>
                  </a:lnTo>
                  <a:lnTo>
                    <a:pt x="841" y="6560"/>
                  </a:lnTo>
                  <a:lnTo>
                    <a:pt x="703" y="4956"/>
                  </a:lnTo>
                  <a:cubicBezTo>
                    <a:pt x="714" y="4644"/>
                    <a:pt x="1048" y="3591"/>
                    <a:pt x="1059" y="3278"/>
                  </a:cubicBezTo>
                  <a:cubicBezTo>
                    <a:pt x="1108" y="2944"/>
                    <a:pt x="9435" y="2095"/>
                    <a:pt x="9484" y="1759"/>
                  </a:cubicBezTo>
                  <a:cubicBezTo>
                    <a:pt x="9484" y="1759"/>
                    <a:pt x="17064" y="0"/>
                    <a:pt x="17064" y="0"/>
                  </a:cubicBezTo>
                  <a:close/>
                </a:path>
              </a:pathLst>
            </a:custGeom>
            <a:solidFill>
              <a:srgbClr val="D7DCE5"/>
            </a:solidFill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" name="Shape 1183">
              <a:extLst>
                <a:ext uri="{FF2B5EF4-FFF2-40B4-BE49-F238E27FC236}">
                  <a16:creationId xmlns:a16="http://schemas.microsoft.com/office/drawing/2014/main" id="{28B9A5C8-E65C-4A94-A608-7DEF6B631C49}"/>
                </a:ext>
              </a:extLst>
            </p:cNvPr>
            <p:cNvSpPr/>
            <p:nvPr/>
          </p:nvSpPr>
          <p:spPr>
            <a:xfrm rot="239813">
              <a:off x="12952878" y="4904494"/>
              <a:ext cx="1204858" cy="1917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21" y="0"/>
                  </a:moveTo>
                  <a:lnTo>
                    <a:pt x="3327" y="8137"/>
                  </a:lnTo>
                  <a:lnTo>
                    <a:pt x="3786" y="8425"/>
                  </a:lnTo>
                  <a:lnTo>
                    <a:pt x="4130" y="8785"/>
                  </a:lnTo>
                  <a:lnTo>
                    <a:pt x="4130" y="9937"/>
                  </a:lnTo>
                  <a:lnTo>
                    <a:pt x="2983" y="10369"/>
                  </a:lnTo>
                  <a:lnTo>
                    <a:pt x="2524" y="11737"/>
                  </a:lnTo>
                  <a:lnTo>
                    <a:pt x="1377" y="12098"/>
                  </a:lnTo>
                  <a:lnTo>
                    <a:pt x="1262" y="13034"/>
                  </a:lnTo>
                  <a:lnTo>
                    <a:pt x="1377" y="13322"/>
                  </a:lnTo>
                  <a:lnTo>
                    <a:pt x="1721" y="13250"/>
                  </a:lnTo>
                  <a:lnTo>
                    <a:pt x="1950" y="13610"/>
                  </a:lnTo>
                  <a:lnTo>
                    <a:pt x="1032" y="14762"/>
                  </a:lnTo>
                  <a:lnTo>
                    <a:pt x="0" y="19154"/>
                  </a:lnTo>
                  <a:lnTo>
                    <a:pt x="20119" y="21600"/>
                  </a:lnTo>
                  <a:lnTo>
                    <a:pt x="21600" y="14365"/>
                  </a:lnTo>
                  <a:cubicBezTo>
                    <a:pt x="21174" y="14199"/>
                    <a:pt x="21084" y="13857"/>
                    <a:pt x="20658" y="13691"/>
                  </a:cubicBezTo>
                  <a:lnTo>
                    <a:pt x="20077" y="13826"/>
                  </a:lnTo>
                  <a:lnTo>
                    <a:pt x="19388" y="14258"/>
                  </a:lnTo>
                  <a:lnTo>
                    <a:pt x="18470" y="14402"/>
                  </a:lnTo>
                  <a:lnTo>
                    <a:pt x="17667" y="14114"/>
                  </a:lnTo>
                  <a:lnTo>
                    <a:pt x="15717" y="14330"/>
                  </a:lnTo>
                  <a:lnTo>
                    <a:pt x="14341" y="13538"/>
                  </a:lnTo>
                  <a:lnTo>
                    <a:pt x="13767" y="13178"/>
                  </a:lnTo>
                  <a:lnTo>
                    <a:pt x="13882" y="12457"/>
                  </a:lnTo>
                  <a:lnTo>
                    <a:pt x="13308" y="11737"/>
                  </a:lnTo>
                  <a:lnTo>
                    <a:pt x="13308" y="11305"/>
                  </a:lnTo>
                  <a:lnTo>
                    <a:pt x="12849" y="10369"/>
                  </a:lnTo>
                  <a:lnTo>
                    <a:pt x="11013" y="10441"/>
                  </a:lnTo>
                  <a:lnTo>
                    <a:pt x="10899" y="9793"/>
                  </a:lnTo>
                  <a:lnTo>
                    <a:pt x="11587" y="9577"/>
                  </a:lnTo>
                  <a:lnTo>
                    <a:pt x="11358" y="8713"/>
                  </a:lnTo>
                  <a:lnTo>
                    <a:pt x="11931" y="7561"/>
                  </a:lnTo>
                  <a:lnTo>
                    <a:pt x="10096" y="6409"/>
                  </a:lnTo>
                  <a:lnTo>
                    <a:pt x="9063" y="5401"/>
                  </a:lnTo>
                  <a:lnTo>
                    <a:pt x="8375" y="4825"/>
                  </a:lnTo>
                  <a:lnTo>
                    <a:pt x="8375" y="3240"/>
                  </a:lnTo>
                  <a:lnTo>
                    <a:pt x="8260" y="2664"/>
                  </a:lnTo>
                  <a:lnTo>
                    <a:pt x="8719" y="1512"/>
                  </a:lnTo>
                  <a:lnTo>
                    <a:pt x="9161" y="434"/>
                  </a:lnTo>
                  <a:cubicBezTo>
                    <a:pt x="9161" y="434"/>
                    <a:pt x="5621" y="0"/>
                    <a:pt x="5621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" name="Shape 1184">
              <a:extLst>
                <a:ext uri="{FF2B5EF4-FFF2-40B4-BE49-F238E27FC236}">
                  <a16:creationId xmlns:a16="http://schemas.microsoft.com/office/drawing/2014/main" id="{7D2A6024-F7D8-47D4-8EA9-84FC83A927F0}"/>
                </a:ext>
              </a:extLst>
            </p:cNvPr>
            <p:cNvSpPr/>
            <p:nvPr/>
          </p:nvSpPr>
          <p:spPr>
            <a:xfrm rot="239813">
              <a:off x="12952878" y="4904494"/>
              <a:ext cx="1204858" cy="1917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21" y="0"/>
                  </a:moveTo>
                  <a:lnTo>
                    <a:pt x="3327" y="8137"/>
                  </a:lnTo>
                  <a:lnTo>
                    <a:pt x="3786" y="8425"/>
                  </a:lnTo>
                  <a:lnTo>
                    <a:pt x="4130" y="8785"/>
                  </a:lnTo>
                  <a:lnTo>
                    <a:pt x="4130" y="9937"/>
                  </a:lnTo>
                  <a:lnTo>
                    <a:pt x="2983" y="10369"/>
                  </a:lnTo>
                  <a:lnTo>
                    <a:pt x="2524" y="11737"/>
                  </a:lnTo>
                  <a:lnTo>
                    <a:pt x="1377" y="12098"/>
                  </a:lnTo>
                  <a:lnTo>
                    <a:pt x="1262" y="13034"/>
                  </a:lnTo>
                  <a:lnTo>
                    <a:pt x="1377" y="13322"/>
                  </a:lnTo>
                  <a:lnTo>
                    <a:pt x="1721" y="13250"/>
                  </a:lnTo>
                  <a:lnTo>
                    <a:pt x="1950" y="13610"/>
                  </a:lnTo>
                  <a:lnTo>
                    <a:pt x="1032" y="14762"/>
                  </a:lnTo>
                  <a:lnTo>
                    <a:pt x="0" y="19154"/>
                  </a:lnTo>
                  <a:lnTo>
                    <a:pt x="20119" y="21600"/>
                  </a:lnTo>
                  <a:lnTo>
                    <a:pt x="21600" y="14365"/>
                  </a:lnTo>
                  <a:cubicBezTo>
                    <a:pt x="21174" y="14199"/>
                    <a:pt x="21084" y="13857"/>
                    <a:pt x="20658" y="13691"/>
                  </a:cubicBezTo>
                  <a:lnTo>
                    <a:pt x="20077" y="13826"/>
                  </a:lnTo>
                  <a:lnTo>
                    <a:pt x="19388" y="14258"/>
                  </a:lnTo>
                  <a:lnTo>
                    <a:pt x="18470" y="14402"/>
                  </a:lnTo>
                  <a:lnTo>
                    <a:pt x="17667" y="14114"/>
                  </a:lnTo>
                  <a:lnTo>
                    <a:pt x="15717" y="14330"/>
                  </a:lnTo>
                  <a:lnTo>
                    <a:pt x="14341" y="13538"/>
                  </a:lnTo>
                  <a:lnTo>
                    <a:pt x="13767" y="13178"/>
                  </a:lnTo>
                  <a:lnTo>
                    <a:pt x="13881" y="12457"/>
                  </a:lnTo>
                  <a:lnTo>
                    <a:pt x="13308" y="11737"/>
                  </a:lnTo>
                  <a:lnTo>
                    <a:pt x="13308" y="11305"/>
                  </a:lnTo>
                  <a:lnTo>
                    <a:pt x="12849" y="10369"/>
                  </a:lnTo>
                  <a:lnTo>
                    <a:pt x="11013" y="10441"/>
                  </a:lnTo>
                  <a:lnTo>
                    <a:pt x="10899" y="9793"/>
                  </a:lnTo>
                  <a:lnTo>
                    <a:pt x="11587" y="9577"/>
                  </a:lnTo>
                  <a:lnTo>
                    <a:pt x="11358" y="8713"/>
                  </a:lnTo>
                  <a:lnTo>
                    <a:pt x="11931" y="7561"/>
                  </a:lnTo>
                  <a:lnTo>
                    <a:pt x="10096" y="6409"/>
                  </a:lnTo>
                  <a:lnTo>
                    <a:pt x="9063" y="5401"/>
                  </a:lnTo>
                  <a:lnTo>
                    <a:pt x="8375" y="4825"/>
                  </a:lnTo>
                  <a:lnTo>
                    <a:pt x="8375" y="3240"/>
                  </a:lnTo>
                  <a:lnTo>
                    <a:pt x="8260" y="2664"/>
                  </a:lnTo>
                  <a:lnTo>
                    <a:pt x="8719" y="1512"/>
                  </a:lnTo>
                  <a:lnTo>
                    <a:pt x="9161" y="434"/>
                  </a:lnTo>
                  <a:cubicBezTo>
                    <a:pt x="9161" y="434"/>
                    <a:pt x="5621" y="0"/>
                    <a:pt x="5621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" name="Shape 1185">
              <a:extLst>
                <a:ext uri="{FF2B5EF4-FFF2-40B4-BE49-F238E27FC236}">
                  <a16:creationId xmlns:a16="http://schemas.microsoft.com/office/drawing/2014/main" id="{F5B807A0-BF82-4DE1-B559-4092B1E17ED0}"/>
                </a:ext>
              </a:extLst>
            </p:cNvPr>
            <p:cNvSpPr/>
            <p:nvPr/>
          </p:nvSpPr>
          <p:spPr>
            <a:xfrm rot="239813">
              <a:off x="12003636" y="4599188"/>
              <a:ext cx="1323886" cy="98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259"/>
                  </a:moveTo>
                  <a:lnTo>
                    <a:pt x="5636" y="0"/>
                  </a:lnTo>
                  <a:lnTo>
                    <a:pt x="6263" y="701"/>
                  </a:lnTo>
                  <a:lnTo>
                    <a:pt x="6993" y="1823"/>
                  </a:lnTo>
                  <a:lnTo>
                    <a:pt x="6367" y="2946"/>
                  </a:lnTo>
                  <a:lnTo>
                    <a:pt x="6784" y="3927"/>
                  </a:lnTo>
                  <a:lnTo>
                    <a:pt x="6367" y="4629"/>
                  </a:lnTo>
                  <a:lnTo>
                    <a:pt x="6889" y="5470"/>
                  </a:lnTo>
                  <a:lnTo>
                    <a:pt x="6889" y="6733"/>
                  </a:lnTo>
                  <a:lnTo>
                    <a:pt x="6054" y="7013"/>
                  </a:lnTo>
                  <a:lnTo>
                    <a:pt x="5950" y="8416"/>
                  </a:lnTo>
                  <a:lnTo>
                    <a:pt x="4697" y="10099"/>
                  </a:lnTo>
                  <a:lnTo>
                    <a:pt x="4071" y="9678"/>
                  </a:lnTo>
                  <a:lnTo>
                    <a:pt x="5114" y="8416"/>
                  </a:lnTo>
                  <a:lnTo>
                    <a:pt x="5323" y="7574"/>
                  </a:lnTo>
                  <a:lnTo>
                    <a:pt x="4697" y="6733"/>
                  </a:lnTo>
                  <a:lnTo>
                    <a:pt x="5428" y="5891"/>
                  </a:lnTo>
                  <a:lnTo>
                    <a:pt x="5114" y="5049"/>
                  </a:lnTo>
                  <a:lnTo>
                    <a:pt x="4280" y="4208"/>
                  </a:lnTo>
                  <a:lnTo>
                    <a:pt x="731" y="1823"/>
                  </a:lnTo>
                  <a:lnTo>
                    <a:pt x="0" y="2665"/>
                  </a:lnTo>
                  <a:lnTo>
                    <a:pt x="626" y="5470"/>
                  </a:lnTo>
                  <a:lnTo>
                    <a:pt x="522" y="6452"/>
                  </a:lnTo>
                  <a:lnTo>
                    <a:pt x="209" y="8275"/>
                  </a:lnTo>
                  <a:lnTo>
                    <a:pt x="313" y="8836"/>
                  </a:lnTo>
                  <a:lnTo>
                    <a:pt x="731" y="8836"/>
                  </a:lnTo>
                  <a:lnTo>
                    <a:pt x="1044" y="9398"/>
                  </a:lnTo>
                  <a:lnTo>
                    <a:pt x="939" y="9959"/>
                  </a:lnTo>
                  <a:lnTo>
                    <a:pt x="313" y="9959"/>
                  </a:lnTo>
                  <a:lnTo>
                    <a:pt x="626" y="10940"/>
                  </a:lnTo>
                  <a:lnTo>
                    <a:pt x="0" y="11922"/>
                  </a:lnTo>
                  <a:lnTo>
                    <a:pt x="104" y="13044"/>
                  </a:lnTo>
                  <a:lnTo>
                    <a:pt x="939" y="13184"/>
                  </a:lnTo>
                  <a:lnTo>
                    <a:pt x="1252" y="13745"/>
                  </a:lnTo>
                  <a:lnTo>
                    <a:pt x="2923" y="14868"/>
                  </a:lnTo>
                  <a:lnTo>
                    <a:pt x="3131" y="18094"/>
                  </a:lnTo>
                  <a:lnTo>
                    <a:pt x="4280" y="17953"/>
                  </a:lnTo>
                  <a:lnTo>
                    <a:pt x="4801" y="17813"/>
                  </a:lnTo>
                  <a:lnTo>
                    <a:pt x="5323" y="17813"/>
                  </a:lnTo>
                  <a:lnTo>
                    <a:pt x="5845" y="17392"/>
                  </a:lnTo>
                  <a:lnTo>
                    <a:pt x="7098" y="19075"/>
                  </a:lnTo>
                  <a:lnTo>
                    <a:pt x="8350" y="18374"/>
                  </a:lnTo>
                  <a:lnTo>
                    <a:pt x="9707" y="19637"/>
                  </a:lnTo>
                  <a:lnTo>
                    <a:pt x="11064" y="19496"/>
                  </a:lnTo>
                  <a:lnTo>
                    <a:pt x="12212" y="19637"/>
                  </a:lnTo>
                  <a:lnTo>
                    <a:pt x="12838" y="19917"/>
                  </a:lnTo>
                  <a:lnTo>
                    <a:pt x="13778" y="19496"/>
                  </a:lnTo>
                  <a:lnTo>
                    <a:pt x="15239" y="20198"/>
                  </a:lnTo>
                  <a:lnTo>
                    <a:pt x="16074" y="20057"/>
                  </a:lnTo>
                  <a:lnTo>
                    <a:pt x="17118" y="20759"/>
                  </a:lnTo>
                  <a:lnTo>
                    <a:pt x="18161" y="21039"/>
                  </a:lnTo>
                  <a:lnTo>
                    <a:pt x="18683" y="20899"/>
                  </a:lnTo>
                  <a:lnTo>
                    <a:pt x="19205" y="21320"/>
                  </a:lnTo>
                  <a:lnTo>
                    <a:pt x="19727" y="21600"/>
                  </a:lnTo>
                  <a:cubicBezTo>
                    <a:pt x="19727" y="21600"/>
                    <a:pt x="21600" y="5259"/>
                    <a:pt x="21600" y="5259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" name="Shape 1186">
              <a:extLst>
                <a:ext uri="{FF2B5EF4-FFF2-40B4-BE49-F238E27FC236}">
                  <a16:creationId xmlns:a16="http://schemas.microsoft.com/office/drawing/2014/main" id="{974574DE-AA6F-4C72-8633-2EB6C7E1C7B6}"/>
                </a:ext>
              </a:extLst>
            </p:cNvPr>
            <p:cNvSpPr/>
            <p:nvPr/>
          </p:nvSpPr>
          <p:spPr>
            <a:xfrm rot="239813">
              <a:off x="12003636" y="4599188"/>
              <a:ext cx="1323886" cy="98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260"/>
                  </a:moveTo>
                  <a:lnTo>
                    <a:pt x="5636" y="0"/>
                  </a:lnTo>
                  <a:lnTo>
                    <a:pt x="6263" y="701"/>
                  </a:lnTo>
                  <a:lnTo>
                    <a:pt x="6993" y="1823"/>
                  </a:lnTo>
                  <a:lnTo>
                    <a:pt x="6367" y="2946"/>
                  </a:lnTo>
                  <a:lnTo>
                    <a:pt x="6784" y="3927"/>
                  </a:lnTo>
                  <a:lnTo>
                    <a:pt x="6367" y="4629"/>
                  </a:lnTo>
                  <a:lnTo>
                    <a:pt x="6889" y="5470"/>
                  </a:lnTo>
                  <a:lnTo>
                    <a:pt x="6889" y="6733"/>
                  </a:lnTo>
                  <a:lnTo>
                    <a:pt x="6054" y="7013"/>
                  </a:lnTo>
                  <a:lnTo>
                    <a:pt x="5950" y="8416"/>
                  </a:lnTo>
                  <a:lnTo>
                    <a:pt x="4697" y="10099"/>
                  </a:lnTo>
                  <a:lnTo>
                    <a:pt x="4071" y="9678"/>
                  </a:lnTo>
                  <a:lnTo>
                    <a:pt x="5114" y="8416"/>
                  </a:lnTo>
                  <a:lnTo>
                    <a:pt x="5323" y="7574"/>
                  </a:lnTo>
                  <a:lnTo>
                    <a:pt x="4697" y="6733"/>
                  </a:lnTo>
                  <a:lnTo>
                    <a:pt x="5428" y="5891"/>
                  </a:lnTo>
                  <a:lnTo>
                    <a:pt x="5114" y="5049"/>
                  </a:lnTo>
                  <a:lnTo>
                    <a:pt x="4280" y="4208"/>
                  </a:lnTo>
                  <a:lnTo>
                    <a:pt x="731" y="1823"/>
                  </a:lnTo>
                  <a:lnTo>
                    <a:pt x="0" y="2665"/>
                  </a:lnTo>
                  <a:lnTo>
                    <a:pt x="626" y="5470"/>
                  </a:lnTo>
                  <a:lnTo>
                    <a:pt x="522" y="6452"/>
                  </a:lnTo>
                  <a:lnTo>
                    <a:pt x="209" y="8275"/>
                  </a:lnTo>
                  <a:lnTo>
                    <a:pt x="313" y="8836"/>
                  </a:lnTo>
                  <a:lnTo>
                    <a:pt x="731" y="8836"/>
                  </a:lnTo>
                  <a:lnTo>
                    <a:pt x="1044" y="9398"/>
                  </a:lnTo>
                  <a:lnTo>
                    <a:pt x="939" y="9959"/>
                  </a:lnTo>
                  <a:lnTo>
                    <a:pt x="313" y="9959"/>
                  </a:lnTo>
                  <a:lnTo>
                    <a:pt x="626" y="10940"/>
                  </a:lnTo>
                  <a:lnTo>
                    <a:pt x="0" y="11922"/>
                  </a:lnTo>
                  <a:lnTo>
                    <a:pt x="104" y="13044"/>
                  </a:lnTo>
                  <a:lnTo>
                    <a:pt x="939" y="13184"/>
                  </a:lnTo>
                  <a:lnTo>
                    <a:pt x="1252" y="13745"/>
                  </a:lnTo>
                  <a:lnTo>
                    <a:pt x="2923" y="14868"/>
                  </a:lnTo>
                  <a:lnTo>
                    <a:pt x="3131" y="18094"/>
                  </a:lnTo>
                  <a:lnTo>
                    <a:pt x="4280" y="17953"/>
                  </a:lnTo>
                  <a:lnTo>
                    <a:pt x="4801" y="17813"/>
                  </a:lnTo>
                  <a:lnTo>
                    <a:pt x="5323" y="17813"/>
                  </a:lnTo>
                  <a:lnTo>
                    <a:pt x="5845" y="17392"/>
                  </a:lnTo>
                  <a:lnTo>
                    <a:pt x="7098" y="19075"/>
                  </a:lnTo>
                  <a:lnTo>
                    <a:pt x="8350" y="18374"/>
                  </a:lnTo>
                  <a:lnTo>
                    <a:pt x="9707" y="19637"/>
                  </a:lnTo>
                  <a:lnTo>
                    <a:pt x="11064" y="19496"/>
                  </a:lnTo>
                  <a:lnTo>
                    <a:pt x="12212" y="19637"/>
                  </a:lnTo>
                  <a:lnTo>
                    <a:pt x="12838" y="19917"/>
                  </a:lnTo>
                  <a:lnTo>
                    <a:pt x="13778" y="19496"/>
                  </a:lnTo>
                  <a:lnTo>
                    <a:pt x="15239" y="20198"/>
                  </a:lnTo>
                  <a:lnTo>
                    <a:pt x="16074" y="20057"/>
                  </a:lnTo>
                  <a:lnTo>
                    <a:pt x="17118" y="20759"/>
                  </a:lnTo>
                  <a:lnTo>
                    <a:pt x="18161" y="21039"/>
                  </a:lnTo>
                  <a:lnTo>
                    <a:pt x="18683" y="20899"/>
                  </a:lnTo>
                  <a:lnTo>
                    <a:pt x="19205" y="21320"/>
                  </a:lnTo>
                  <a:lnTo>
                    <a:pt x="19727" y="21600"/>
                  </a:lnTo>
                  <a:cubicBezTo>
                    <a:pt x="19727" y="21600"/>
                    <a:pt x="21600" y="5260"/>
                    <a:pt x="21600" y="526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1" name="Shape 1187">
              <a:extLst>
                <a:ext uri="{FF2B5EF4-FFF2-40B4-BE49-F238E27FC236}">
                  <a16:creationId xmlns:a16="http://schemas.microsoft.com/office/drawing/2014/main" id="{5FB64B45-5D1A-4D9F-AEBD-D3494EEF6B8D}"/>
                </a:ext>
              </a:extLst>
            </p:cNvPr>
            <p:cNvSpPr/>
            <p:nvPr/>
          </p:nvSpPr>
          <p:spPr>
            <a:xfrm rot="239813">
              <a:off x="11617317" y="5158036"/>
              <a:ext cx="1586991" cy="135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3" y="0"/>
                  </a:moveTo>
                  <a:lnTo>
                    <a:pt x="4483" y="1912"/>
                  </a:lnTo>
                  <a:lnTo>
                    <a:pt x="4483" y="2796"/>
                  </a:lnTo>
                  <a:lnTo>
                    <a:pt x="4159" y="3175"/>
                  </a:lnTo>
                  <a:lnTo>
                    <a:pt x="3888" y="4437"/>
                  </a:lnTo>
                  <a:lnTo>
                    <a:pt x="3078" y="5383"/>
                  </a:lnTo>
                  <a:lnTo>
                    <a:pt x="2916" y="7213"/>
                  </a:lnTo>
                  <a:lnTo>
                    <a:pt x="972" y="10368"/>
                  </a:lnTo>
                  <a:lnTo>
                    <a:pt x="972" y="11251"/>
                  </a:lnTo>
                  <a:lnTo>
                    <a:pt x="378" y="12072"/>
                  </a:lnTo>
                  <a:lnTo>
                    <a:pt x="270" y="13271"/>
                  </a:lnTo>
                  <a:lnTo>
                    <a:pt x="0" y="14785"/>
                  </a:lnTo>
                  <a:lnTo>
                    <a:pt x="108" y="16047"/>
                  </a:lnTo>
                  <a:lnTo>
                    <a:pt x="10585" y="19581"/>
                  </a:lnTo>
                  <a:lnTo>
                    <a:pt x="18416" y="21600"/>
                  </a:lnTo>
                  <a:lnTo>
                    <a:pt x="19173" y="15290"/>
                  </a:lnTo>
                  <a:lnTo>
                    <a:pt x="19821" y="13838"/>
                  </a:lnTo>
                  <a:lnTo>
                    <a:pt x="19550" y="13207"/>
                  </a:lnTo>
                  <a:lnTo>
                    <a:pt x="19388" y="13271"/>
                  </a:lnTo>
                  <a:lnTo>
                    <a:pt x="19388" y="11756"/>
                  </a:lnTo>
                  <a:lnTo>
                    <a:pt x="20307" y="11251"/>
                  </a:lnTo>
                  <a:lnTo>
                    <a:pt x="20577" y="9169"/>
                  </a:lnTo>
                  <a:lnTo>
                    <a:pt x="21600" y="8601"/>
                  </a:lnTo>
                  <a:cubicBezTo>
                    <a:pt x="21586" y="8117"/>
                    <a:pt x="21572" y="7634"/>
                    <a:pt x="21557" y="7150"/>
                  </a:cubicBezTo>
                  <a:lnTo>
                    <a:pt x="21171" y="6519"/>
                  </a:lnTo>
                  <a:lnTo>
                    <a:pt x="20889" y="6021"/>
                  </a:lnTo>
                  <a:lnTo>
                    <a:pt x="20253" y="6077"/>
                  </a:lnTo>
                  <a:lnTo>
                    <a:pt x="19496" y="6077"/>
                  </a:lnTo>
                  <a:lnTo>
                    <a:pt x="18999" y="5765"/>
                  </a:lnTo>
                  <a:lnTo>
                    <a:pt x="18004" y="5171"/>
                  </a:lnTo>
                  <a:lnTo>
                    <a:pt x="17336" y="5572"/>
                  </a:lnTo>
                  <a:cubicBezTo>
                    <a:pt x="17279" y="5567"/>
                    <a:pt x="17349" y="5463"/>
                    <a:pt x="17291" y="5458"/>
                  </a:cubicBezTo>
                  <a:lnTo>
                    <a:pt x="16256" y="5004"/>
                  </a:lnTo>
                  <a:lnTo>
                    <a:pt x="15284" y="5320"/>
                  </a:lnTo>
                  <a:lnTo>
                    <a:pt x="14735" y="4981"/>
                  </a:lnTo>
                  <a:lnTo>
                    <a:pt x="12842" y="4882"/>
                  </a:lnTo>
                  <a:lnTo>
                    <a:pt x="11611" y="4184"/>
                  </a:lnTo>
                  <a:lnTo>
                    <a:pt x="10617" y="4503"/>
                  </a:lnTo>
                  <a:lnTo>
                    <a:pt x="9505" y="3427"/>
                  </a:lnTo>
                  <a:lnTo>
                    <a:pt x="7291" y="3995"/>
                  </a:lnTo>
                  <a:lnTo>
                    <a:pt x="7021" y="1660"/>
                  </a:lnTo>
                  <a:cubicBezTo>
                    <a:pt x="7021" y="1660"/>
                    <a:pt x="4923" y="0"/>
                    <a:pt x="4923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2" name="Shape 1188">
              <a:extLst>
                <a:ext uri="{FF2B5EF4-FFF2-40B4-BE49-F238E27FC236}">
                  <a16:creationId xmlns:a16="http://schemas.microsoft.com/office/drawing/2014/main" id="{4E518C2B-780C-40DE-A95C-233A50EB36AD}"/>
                </a:ext>
              </a:extLst>
            </p:cNvPr>
            <p:cNvSpPr/>
            <p:nvPr/>
          </p:nvSpPr>
          <p:spPr>
            <a:xfrm rot="239813">
              <a:off x="11617317" y="5158036"/>
              <a:ext cx="1586991" cy="135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3" y="0"/>
                  </a:moveTo>
                  <a:lnTo>
                    <a:pt x="4483" y="1912"/>
                  </a:lnTo>
                  <a:lnTo>
                    <a:pt x="4483" y="2796"/>
                  </a:lnTo>
                  <a:lnTo>
                    <a:pt x="4159" y="3175"/>
                  </a:lnTo>
                  <a:lnTo>
                    <a:pt x="3888" y="4437"/>
                  </a:lnTo>
                  <a:lnTo>
                    <a:pt x="3078" y="5383"/>
                  </a:lnTo>
                  <a:lnTo>
                    <a:pt x="2916" y="7213"/>
                  </a:lnTo>
                  <a:lnTo>
                    <a:pt x="972" y="10368"/>
                  </a:lnTo>
                  <a:lnTo>
                    <a:pt x="972" y="11251"/>
                  </a:lnTo>
                  <a:lnTo>
                    <a:pt x="378" y="12072"/>
                  </a:lnTo>
                  <a:lnTo>
                    <a:pt x="270" y="13270"/>
                  </a:lnTo>
                  <a:lnTo>
                    <a:pt x="0" y="14785"/>
                  </a:lnTo>
                  <a:lnTo>
                    <a:pt x="108" y="16047"/>
                  </a:lnTo>
                  <a:lnTo>
                    <a:pt x="10585" y="19581"/>
                  </a:lnTo>
                  <a:lnTo>
                    <a:pt x="18416" y="21600"/>
                  </a:lnTo>
                  <a:lnTo>
                    <a:pt x="19173" y="15290"/>
                  </a:lnTo>
                  <a:lnTo>
                    <a:pt x="19821" y="13838"/>
                  </a:lnTo>
                  <a:lnTo>
                    <a:pt x="19550" y="13207"/>
                  </a:lnTo>
                  <a:lnTo>
                    <a:pt x="19388" y="13270"/>
                  </a:lnTo>
                  <a:lnTo>
                    <a:pt x="19388" y="11756"/>
                  </a:lnTo>
                  <a:lnTo>
                    <a:pt x="20307" y="11251"/>
                  </a:lnTo>
                  <a:lnTo>
                    <a:pt x="20577" y="9169"/>
                  </a:lnTo>
                  <a:lnTo>
                    <a:pt x="21600" y="8601"/>
                  </a:lnTo>
                  <a:cubicBezTo>
                    <a:pt x="21586" y="8117"/>
                    <a:pt x="21572" y="7634"/>
                    <a:pt x="21557" y="7150"/>
                  </a:cubicBezTo>
                  <a:lnTo>
                    <a:pt x="21171" y="6519"/>
                  </a:lnTo>
                  <a:lnTo>
                    <a:pt x="20889" y="6021"/>
                  </a:lnTo>
                  <a:lnTo>
                    <a:pt x="20253" y="6077"/>
                  </a:lnTo>
                  <a:lnTo>
                    <a:pt x="19496" y="6077"/>
                  </a:lnTo>
                  <a:lnTo>
                    <a:pt x="18999" y="5765"/>
                  </a:lnTo>
                  <a:lnTo>
                    <a:pt x="18004" y="5171"/>
                  </a:lnTo>
                  <a:lnTo>
                    <a:pt x="17336" y="5572"/>
                  </a:lnTo>
                  <a:cubicBezTo>
                    <a:pt x="17279" y="5567"/>
                    <a:pt x="17349" y="5463"/>
                    <a:pt x="17291" y="5458"/>
                  </a:cubicBezTo>
                  <a:lnTo>
                    <a:pt x="16256" y="5004"/>
                  </a:lnTo>
                  <a:lnTo>
                    <a:pt x="15284" y="5320"/>
                  </a:lnTo>
                  <a:lnTo>
                    <a:pt x="14735" y="4981"/>
                  </a:lnTo>
                  <a:lnTo>
                    <a:pt x="12842" y="4882"/>
                  </a:lnTo>
                  <a:lnTo>
                    <a:pt x="11611" y="4184"/>
                  </a:lnTo>
                  <a:lnTo>
                    <a:pt x="10617" y="4503"/>
                  </a:lnTo>
                  <a:lnTo>
                    <a:pt x="9505" y="3427"/>
                  </a:lnTo>
                  <a:lnTo>
                    <a:pt x="7291" y="3995"/>
                  </a:lnTo>
                  <a:lnTo>
                    <a:pt x="7021" y="1660"/>
                  </a:lnTo>
                  <a:cubicBezTo>
                    <a:pt x="7021" y="1660"/>
                    <a:pt x="4923" y="0"/>
                    <a:pt x="4923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3" name="Shape 1189">
              <a:extLst>
                <a:ext uri="{FF2B5EF4-FFF2-40B4-BE49-F238E27FC236}">
                  <a16:creationId xmlns:a16="http://schemas.microsoft.com/office/drawing/2014/main" id="{C64F708C-F0E2-45E0-86B3-67913AC06464}"/>
                </a:ext>
              </a:extLst>
            </p:cNvPr>
            <p:cNvSpPr/>
            <p:nvPr/>
          </p:nvSpPr>
          <p:spPr>
            <a:xfrm rot="239813">
              <a:off x="12118027" y="6427911"/>
              <a:ext cx="1288389" cy="1967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6" y="0"/>
                  </a:moveTo>
                  <a:lnTo>
                    <a:pt x="0" y="7974"/>
                  </a:lnTo>
                  <a:lnTo>
                    <a:pt x="15089" y="21600"/>
                  </a:lnTo>
                  <a:lnTo>
                    <a:pt x="15747" y="20514"/>
                  </a:lnTo>
                  <a:lnTo>
                    <a:pt x="15699" y="19623"/>
                  </a:lnTo>
                  <a:lnTo>
                    <a:pt x="16389" y="18603"/>
                  </a:lnTo>
                  <a:lnTo>
                    <a:pt x="18141" y="18902"/>
                  </a:lnTo>
                  <a:lnTo>
                    <a:pt x="21600" y="2570"/>
                  </a:lnTo>
                  <a:cubicBezTo>
                    <a:pt x="21600" y="2570"/>
                    <a:pt x="2776" y="0"/>
                    <a:pt x="2776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4" name="Shape 1190">
              <a:extLst>
                <a:ext uri="{FF2B5EF4-FFF2-40B4-BE49-F238E27FC236}">
                  <a16:creationId xmlns:a16="http://schemas.microsoft.com/office/drawing/2014/main" id="{2912F43F-D427-45D0-B38F-341DC71EF625}"/>
                </a:ext>
              </a:extLst>
            </p:cNvPr>
            <p:cNvSpPr/>
            <p:nvPr/>
          </p:nvSpPr>
          <p:spPr>
            <a:xfrm rot="239813">
              <a:off x="12118027" y="6427911"/>
              <a:ext cx="1288389" cy="1967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6" y="0"/>
                  </a:moveTo>
                  <a:lnTo>
                    <a:pt x="0" y="7974"/>
                  </a:lnTo>
                  <a:lnTo>
                    <a:pt x="15089" y="21600"/>
                  </a:lnTo>
                  <a:lnTo>
                    <a:pt x="15747" y="20514"/>
                  </a:lnTo>
                  <a:lnTo>
                    <a:pt x="15699" y="19623"/>
                  </a:lnTo>
                  <a:lnTo>
                    <a:pt x="16389" y="18603"/>
                  </a:lnTo>
                  <a:lnTo>
                    <a:pt x="18141" y="18902"/>
                  </a:lnTo>
                  <a:lnTo>
                    <a:pt x="21600" y="2570"/>
                  </a:lnTo>
                  <a:cubicBezTo>
                    <a:pt x="21600" y="2570"/>
                    <a:pt x="2776" y="0"/>
                    <a:pt x="277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91440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" name="Shape 1191">
              <a:extLst>
                <a:ext uri="{FF2B5EF4-FFF2-40B4-BE49-F238E27FC236}">
                  <a16:creationId xmlns:a16="http://schemas.microsoft.com/office/drawing/2014/main" id="{34A9D965-E4BB-43BE-AAE2-BD4D24D385F1}"/>
                </a:ext>
              </a:extLst>
            </p:cNvPr>
            <p:cNvSpPr/>
            <p:nvPr/>
          </p:nvSpPr>
          <p:spPr>
            <a:xfrm rot="239813">
              <a:off x="13234781" y="6729179"/>
              <a:ext cx="1100447" cy="141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1" y="0"/>
                  </a:moveTo>
                  <a:lnTo>
                    <a:pt x="0" y="19205"/>
                  </a:lnTo>
                  <a:lnTo>
                    <a:pt x="19733" y="21600"/>
                  </a:lnTo>
                  <a:lnTo>
                    <a:pt x="21600" y="5756"/>
                  </a:lnTo>
                  <a:lnTo>
                    <a:pt x="13958" y="5029"/>
                  </a:lnTo>
                  <a:lnTo>
                    <a:pt x="14348" y="1394"/>
                  </a:lnTo>
                  <a:cubicBezTo>
                    <a:pt x="14348" y="1394"/>
                    <a:pt x="3431" y="0"/>
                    <a:pt x="3431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6" name="Shape 1192">
              <a:extLst>
                <a:ext uri="{FF2B5EF4-FFF2-40B4-BE49-F238E27FC236}">
                  <a16:creationId xmlns:a16="http://schemas.microsoft.com/office/drawing/2014/main" id="{929EFB85-AF27-45AF-8BC9-6AC0B345A44B}"/>
                </a:ext>
              </a:extLst>
            </p:cNvPr>
            <p:cNvSpPr/>
            <p:nvPr/>
          </p:nvSpPr>
          <p:spPr>
            <a:xfrm rot="239813">
              <a:off x="13234781" y="6729179"/>
              <a:ext cx="1100447" cy="141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1" y="0"/>
                  </a:moveTo>
                  <a:lnTo>
                    <a:pt x="0" y="19205"/>
                  </a:lnTo>
                  <a:lnTo>
                    <a:pt x="19733" y="21600"/>
                  </a:lnTo>
                  <a:lnTo>
                    <a:pt x="21600" y="5756"/>
                  </a:lnTo>
                  <a:lnTo>
                    <a:pt x="13958" y="5029"/>
                  </a:lnTo>
                  <a:lnTo>
                    <a:pt x="14348" y="1394"/>
                  </a:lnTo>
                  <a:cubicBezTo>
                    <a:pt x="14348" y="1394"/>
                    <a:pt x="3431" y="0"/>
                    <a:pt x="3431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7" name="Shape 1193">
              <a:extLst>
                <a:ext uri="{FF2B5EF4-FFF2-40B4-BE49-F238E27FC236}">
                  <a16:creationId xmlns:a16="http://schemas.microsoft.com/office/drawing/2014/main" id="{63BE63AE-7149-44F9-829F-0EDDE59352EC}"/>
                </a:ext>
              </a:extLst>
            </p:cNvPr>
            <p:cNvSpPr/>
            <p:nvPr/>
          </p:nvSpPr>
          <p:spPr>
            <a:xfrm rot="239813">
              <a:off x="12853574" y="7977517"/>
              <a:ext cx="1305094" cy="157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4" y="0"/>
                  </a:moveTo>
                  <a:lnTo>
                    <a:pt x="4339" y="3093"/>
                  </a:lnTo>
                  <a:lnTo>
                    <a:pt x="2366" y="2659"/>
                  </a:lnTo>
                  <a:lnTo>
                    <a:pt x="1643" y="4016"/>
                  </a:lnTo>
                  <a:lnTo>
                    <a:pt x="1841" y="5156"/>
                  </a:lnTo>
                  <a:lnTo>
                    <a:pt x="1446" y="6187"/>
                  </a:lnTo>
                  <a:lnTo>
                    <a:pt x="1709" y="6892"/>
                  </a:lnTo>
                  <a:lnTo>
                    <a:pt x="2892" y="9172"/>
                  </a:lnTo>
                  <a:lnTo>
                    <a:pt x="2892" y="9497"/>
                  </a:lnTo>
                  <a:lnTo>
                    <a:pt x="1709" y="9932"/>
                  </a:lnTo>
                  <a:lnTo>
                    <a:pt x="1446" y="11397"/>
                  </a:lnTo>
                  <a:lnTo>
                    <a:pt x="329" y="12862"/>
                  </a:lnTo>
                  <a:lnTo>
                    <a:pt x="460" y="14165"/>
                  </a:lnTo>
                  <a:lnTo>
                    <a:pt x="0" y="14599"/>
                  </a:lnTo>
                  <a:lnTo>
                    <a:pt x="0" y="15087"/>
                  </a:lnTo>
                  <a:lnTo>
                    <a:pt x="12555" y="21057"/>
                  </a:lnTo>
                  <a:lnTo>
                    <a:pt x="19786" y="21600"/>
                  </a:lnTo>
                  <a:lnTo>
                    <a:pt x="21600" y="2015"/>
                  </a:lnTo>
                  <a:cubicBezTo>
                    <a:pt x="21600" y="2015"/>
                    <a:pt x="4864" y="0"/>
                    <a:pt x="4864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8" name="Shape 1194">
              <a:extLst>
                <a:ext uri="{FF2B5EF4-FFF2-40B4-BE49-F238E27FC236}">
                  <a16:creationId xmlns:a16="http://schemas.microsoft.com/office/drawing/2014/main" id="{056EB865-18E1-4406-A58B-628F66BFAB61}"/>
                </a:ext>
              </a:extLst>
            </p:cNvPr>
            <p:cNvSpPr/>
            <p:nvPr/>
          </p:nvSpPr>
          <p:spPr>
            <a:xfrm rot="239813">
              <a:off x="12853574" y="7977517"/>
              <a:ext cx="1305094" cy="157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4" y="0"/>
                  </a:moveTo>
                  <a:lnTo>
                    <a:pt x="4339" y="3093"/>
                  </a:lnTo>
                  <a:lnTo>
                    <a:pt x="2366" y="2659"/>
                  </a:lnTo>
                  <a:lnTo>
                    <a:pt x="1643" y="4016"/>
                  </a:lnTo>
                  <a:lnTo>
                    <a:pt x="1841" y="5156"/>
                  </a:lnTo>
                  <a:lnTo>
                    <a:pt x="1446" y="6187"/>
                  </a:lnTo>
                  <a:lnTo>
                    <a:pt x="1709" y="6892"/>
                  </a:lnTo>
                  <a:lnTo>
                    <a:pt x="2892" y="9172"/>
                  </a:lnTo>
                  <a:lnTo>
                    <a:pt x="2892" y="9497"/>
                  </a:lnTo>
                  <a:lnTo>
                    <a:pt x="1709" y="9932"/>
                  </a:lnTo>
                  <a:lnTo>
                    <a:pt x="1446" y="11397"/>
                  </a:lnTo>
                  <a:lnTo>
                    <a:pt x="329" y="12862"/>
                  </a:lnTo>
                  <a:lnTo>
                    <a:pt x="460" y="14165"/>
                  </a:lnTo>
                  <a:lnTo>
                    <a:pt x="0" y="14599"/>
                  </a:lnTo>
                  <a:lnTo>
                    <a:pt x="0" y="15087"/>
                  </a:lnTo>
                  <a:lnTo>
                    <a:pt x="12555" y="21057"/>
                  </a:lnTo>
                  <a:lnTo>
                    <a:pt x="19786" y="21600"/>
                  </a:lnTo>
                  <a:lnTo>
                    <a:pt x="21600" y="2015"/>
                  </a:lnTo>
                  <a:cubicBezTo>
                    <a:pt x="21600" y="2015"/>
                    <a:pt x="4864" y="0"/>
                    <a:pt x="4864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9" name="Shape 1195">
              <a:extLst>
                <a:ext uri="{FF2B5EF4-FFF2-40B4-BE49-F238E27FC236}">
                  <a16:creationId xmlns:a16="http://schemas.microsoft.com/office/drawing/2014/main" id="{961E828A-DF54-42E4-A859-D7F57C15B46F}"/>
                </a:ext>
              </a:extLst>
            </p:cNvPr>
            <p:cNvSpPr/>
            <p:nvPr/>
          </p:nvSpPr>
          <p:spPr>
            <a:xfrm rot="239813">
              <a:off x="14029597" y="8210880"/>
              <a:ext cx="1348952" cy="145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3" y="0"/>
                  </a:moveTo>
                  <a:lnTo>
                    <a:pt x="0" y="21424"/>
                  </a:lnTo>
                  <a:lnTo>
                    <a:pt x="3494" y="21600"/>
                  </a:lnTo>
                  <a:lnTo>
                    <a:pt x="3621" y="20070"/>
                  </a:lnTo>
                  <a:lnTo>
                    <a:pt x="8767" y="20129"/>
                  </a:lnTo>
                  <a:lnTo>
                    <a:pt x="8958" y="19364"/>
                  </a:lnTo>
                  <a:lnTo>
                    <a:pt x="21282" y="19893"/>
                  </a:lnTo>
                  <a:lnTo>
                    <a:pt x="21600" y="1059"/>
                  </a:lnTo>
                  <a:lnTo>
                    <a:pt x="7941" y="471"/>
                  </a:lnTo>
                  <a:lnTo>
                    <a:pt x="5019" y="176"/>
                  </a:lnTo>
                  <a:cubicBezTo>
                    <a:pt x="5019" y="176"/>
                    <a:pt x="1843" y="0"/>
                    <a:pt x="1843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0" name="Shape 1196">
              <a:extLst>
                <a:ext uri="{FF2B5EF4-FFF2-40B4-BE49-F238E27FC236}">
                  <a16:creationId xmlns:a16="http://schemas.microsoft.com/office/drawing/2014/main" id="{536960C5-7CF5-4BE6-A774-EF0FA10DB278}"/>
                </a:ext>
              </a:extLst>
            </p:cNvPr>
            <p:cNvSpPr/>
            <p:nvPr/>
          </p:nvSpPr>
          <p:spPr>
            <a:xfrm rot="239813">
              <a:off x="14029597" y="8210880"/>
              <a:ext cx="1348952" cy="145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3" y="0"/>
                  </a:moveTo>
                  <a:lnTo>
                    <a:pt x="0" y="21424"/>
                  </a:lnTo>
                  <a:lnTo>
                    <a:pt x="3494" y="21600"/>
                  </a:lnTo>
                  <a:lnTo>
                    <a:pt x="3621" y="20070"/>
                  </a:lnTo>
                  <a:lnTo>
                    <a:pt x="8767" y="20129"/>
                  </a:lnTo>
                  <a:lnTo>
                    <a:pt x="8958" y="19364"/>
                  </a:lnTo>
                  <a:lnTo>
                    <a:pt x="21282" y="19893"/>
                  </a:lnTo>
                  <a:lnTo>
                    <a:pt x="21600" y="1059"/>
                  </a:lnTo>
                  <a:lnTo>
                    <a:pt x="7941" y="471"/>
                  </a:lnTo>
                  <a:lnTo>
                    <a:pt x="5019" y="176"/>
                  </a:lnTo>
                  <a:cubicBezTo>
                    <a:pt x="5019" y="176"/>
                    <a:pt x="1843" y="0"/>
                    <a:pt x="1843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1" name="Shape 1197">
              <a:extLst>
                <a:ext uri="{FF2B5EF4-FFF2-40B4-BE49-F238E27FC236}">
                  <a16:creationId xmlns:a16="http://schemas.microsoft.com/office/drawing/2014/main" id="{741D103F-C843-4DE5-9A0A-11A66702EE23}"/>
                </a:ext>
              </a:extLst>
            </p:cNvPr>
            <p:cNvSpPr/>
            <p:nvPr/>
          </p:nvSpPr>
          <p:spPr>
            <a:xfrm rot="239813">
              <a:off x="14228714" y="7190500"/>
              <a:ext cx="1442914" cy="110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0"/>
                  </a:moveTo>
                  <a:lnTo>
                    <a:pt x="0" y="20107"/>
                  </a:lnTo>
                  <a:lnTo>
                    <a:pt x="7348" y="20901"/>
                  </a:lnTo>
                  <a:lnTo>
                    <a:pt x="18512" y="21600"/>
                  </a:lnTo>
                  <a:lnTo>
                    <a:pt x="21363" y="21445"/>
                  </a:lnTo>
                  <a:lnTo>
                    <a:pt x="21600" y="1787"/>
                  </a:lnTo>
                  <a:lnTo>
                    <a:pt x="12871" y="1166"/>
                  </a:lnTo>
                  <a:lnTo>
                    <a:pt x="8476" y="699"/>
                  </a:lnTo>
                  <a:cubicBezTo>
                    <a:pt x="8476" y="699"/>
                    <a:pt x="1350" y="0"/>
                    <a:pt x="1350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2" name="Shape 1198">
              <a:extLst>
                <a:ext uri="{FF2B5EF4-FFF2-40B4-BE49-F238E27FC236}">
                  <a16:creationId xmlns:a16="http://schemas.microsoft.com/office/drawing/2014/main" id="{1CE562F8-C400-458A-8A5D-181787940E3B}"/>
                </a:ext>
              </a:extLst>
            </p:cNvPr>
            <p:cNvSpPr/>
            <p:nvPr/>
          </p:nvSpPr>
          <p:spPr>
            <a:xfrm rot="239813">
              <a:off x="14228714" y="7190500"/>
              <a:ext cx="1442914" cy="110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0"/>
                  </a:moveTo>
                  <a:lnTo>
                    <a:pt x="0" y="20107"/>
                  </a:lnTo>
                  <a:lnTo>
                    <a:pt x="7348" y="20901"/>
                  </a:lnTo>
                  <a:lnTo>
                    <a:pt x="18512" y="21600"/>
                  </a:lnTo>
                  <a:lnTo>
                    <a:pt x="21363" y="21445"/>
                  </a:lnTo>
                  <a:lnTo>
                    <a:pt x="21600" y="1787"/>
                  </a:lnTo>
                  <a:lnTo>
                    <a:pt x="12871" y="1166"/>
                  </a:lnTo>
                  <a:lnTo>
                    <a:pt x="8476" y="699"/>
                  </a:lnTo>
                  <a:cubicBezTo>
                    <a:pt x="8476" y="699"/>
                    <a:pt x="1350" y="0"/>
                    <a:pt x="135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3" name="Shape 1199">
              <a:extLst>
                <a:ext uri="{FF2B5EF4-FFF2-40B4-BE49-F238E27FC236}">
                  <a16:creationId xmlns:a16="http://schemas.microsoft.com/office/drawing/2014/main" id="{18880A39-1D2D-4F87-9760-8A5A93F2C1B2}"/>
                </a:ext>
              </a:extLst>
            </p:cNvPr>
            <p:cNvSpPr/>
            <p:nvPr/>
          </p:nvSpPr>
          <p:spPr>
            <a:xfrm rot="239813">
              <a:off x="14013584" y="6136077"/>
              <a:ext cx="1378176" cy="11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1" y="0"/>
                  </a:moveTo>
                  <a:lnTo>
                    <a:pt x="249" y="14630"/>
                  </a:lnTo>
                  <a:lnTo>
                    <a:pt x="0" y="19072"/>
                  </a:lnTo>
                  <a:lnTo>
                    <a:pt x="5976" y="20221"/>
                  </a:lnTo>
                  <a:lnTo>
                    <a:pt x="20978" y="21600"/>
                  </a:lnTo>
                  <a:lnTo>
                    <a:pt x="21600" y="1992"/>
                  </a:lnTo>
                  <a:cubicBezTo>
                    <a:pt x="21600" y="1992"/>
                    <a:pt x="1681" y="0"/>
                    <a:pt x="1681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4" name="Shape 1200">
              <a:extLst>
                <a:ext uri="{FF2B5EF4-FFF2-40B4-BE49-F238E27FC236}">
                  <a16:creationId xmlns:a16="http://schemas.microsoft.com/office/drawing/2014/main" id="{8ED57EFD-A19D-4B7B-99CE-A21E920974AD}"/>
                </a:ext>
              </a:extLst>
            </p:cNvPr>
            <p:cNvSpPr/>
            <p:nvPr/>
          </p:nvSpPr>
          <p:spPr>
            <a:xfrm rot="239813">
              <a:off x="14013584" y="6136077"/>
              <a:ext cx="1378176" cy="11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1" y="0"/>
                  </a:moveTo>
                  <a:lnTo>
                    <a:pt x="249" y="14630"/>
                  </a:lnTo>
                  <a:lnTo>
                    <a:pt x="0" y="19072"/>
                  </a:lnTo>
                  <a:lnTo>
                    <a:pt x="5976" y="20221"/>
                  </a:lnTo>
                  <a:lnTo>
                    <a:pt x="20978" y="21600"/>
                  </a:lnTo>
                  <a:lnTo>
                    <a:pt x="21600" y="1992"/>
                  </a:lnTo>
                  <a:cubicBezTo>
                    <a:pt x="21600" y="1992"/>
                    <a:pt x="1681" y="0"/>
                    <a:pt x="1681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5" name="Shape 1201">
              <a:extLst>
                <a:ext uri="{FF2B5EF4-FFF2-40B4-BE49-F238E27FC236}">
                  <a16:creationId xmlns:a16="http://schemas.microsoft.com/office/drawing/2014/main" id="{36A149B7-F626-40C5-A11A-D06AF142FE4A}"/>
                </a:ext>
              </a:extLst>
            </p:cNvPr>
            <p:cNvSpPr/>
            <p:nvPr/>
          </p:nvSpPr>
          <p:spPr>
            <a:xfrm rot="239813">
              <a:off x="13444011" y="4991322"/>
              <a:ext cx="2071445" cy="125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3" y="0"/>
                  </a:moveTo>
                  <a:lnTo>
                    <a:pt x="362" y="1437"/>
                  </a:lnTo>
                  <a:lnTo>
                    <a:pt x="30" y="2942"/>
                  </a:lnTo>
                  <a:cubicBezTo>
                    <a:pt x="20" y="4296"/>
                    <a:pt x="10" y="5649"/>
                    <a:pt x="0" y="7003"/>
                  </a:cubicBezTo>
                  <a:lnTo>
                    <a:pt x="1182" y="9740"/>
                  </a:lnTo>
                  <a:lnTo>
                    <a:pt x="2036" y="11014"/>
                  </a:lnTo>
                  <a:lnTo>
                    <a:pt x="1696" y="12862"/>
                  </a:lnTo>
                  <a:lnTo>
                    <a:pt x="1821" y="14024"/>
                  </a:lnTo>
                  <a:lnTo>
                    <a:pt x="1562" y="14640"/>
                  </a:lnTo>
                  <a:lnTo>
                    <a:pt x="1645" y="15393"/>
                  </a:lnTo>
                  <a:lnTo>
                    <a:pt x="2639" y="15324"/>
                  </a:lnTo>
                  <a:lnTo>
                    <a:pt x="2887" y="16760"/>
                  </a:lnTo>
                  <a:lnTo>
                    <a:pt x="2970" y="17582"/>
                  </a:lnTo>
                  <a:lnTo>
                    <a:pt x="3260" y="18539"/>
                  </a:lnTo>
                  <a:lnTo>
                    <a:pt x="3127" y="19817"/>
                  </a:lnTo>
                  <a:lnTo>
                    <a:pt x="4283" y="21586"/>
                  </a:lnTo>
                  <a:lnTo>
                    <a:pt x="5444" y="21283"/>
                  </a:lnTo>
                  <a:lnTo>
                    <a:pt x="6247" y="21600"/>
                  </a:lnTo>
                  <a:lnTo>
                    <a:pt x="7047" y="20495"/>
                  </a:lnTo>
                  <a:lnTo>
                    <a:pt x="7683" y="21413"/>
                  </a:lnTo>
                  <a:lnTo>
                    <a:pt x="7772" y="19155"/>
                  </a:lnTo>
                  <a:lnTo>
                    <a:pt x="21020" y="21207"/>
                  </a:lnTo>
                  <a:lnTo>
                    <a:pt x="21600" y="4310"/>
                  </a:lnTo>
                  <a:lnTo>
                    <a:pt x="16342" y="3557"/>
                  </a:lnTo>
                  <a:lnTo>
                    <a:pt x="13858" y="3215"/>
                  </a:lnTo>
                  <a:lnTo>
                    <a:pt x="12492" y="3147"/>
                  </a:lnTo>
                  <a:lnTo>
                    <a:pt x="10215" y="2531"/>
                  </a:lnTo>
                  <a:lnTo>
                    <a:pt x="8228" y="2121"/>
                  </a:lnTo>
                  <a:cubicBezTo>
                    <a:pt x="8228" y="2121"/>
                    <a:pt x="403" y="0"/>
                    <a:pt x="403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6" name="Shape 1202">
              <a:extLst>
                <a:ext uri="{FF2B5EF4-FFF2-40B4-BE49-F238E27FC236}">
                  <a16:creationId xmlns:a16="http://schemas.microsoft.com/office/drawing/2014/main" id="{D026B127-C507-4DD8-822D-3A182C7B0A23}"/>
                </a:ext>
              </a:extLst>
            </p:cNvPr>
            <p:cNvSpPr/>
            <p:nvPr/>
          </p:nvSpPr>
          <p:spPr>
            <a:xfrm rot="239813">
              <a:off x="13444011" y="4991322"/>
              <a:ext cx="2071445" cy="125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3" y="0"/>
                  </a:moveTo>
                  <a:lnTo>
                    <a:pt x="362" y="1437"/>
                  </a:lnTo>
                  <a:lnTo>
                    <a:pt x="30" y="2942"/>
                  </a:lnTo>
                  <a:cubicBezTo>
                    <a:pt x="20" y="4296"/>
                    <a:pt x="10" y="5649"/>
                    <a:pt x="0" y="7003"/>
                  </a:cubicBezTo>
                  <a:lnTo>
                    <a:pt x="1182" y="9740"/>
                  </a:lnTo>
                  <a:lnTo>
                    <a:pt x="2036" y="11014"/>
                  </a:lnTo>
                  <a:lnTo>
                    <a:pt x="1696" y="12862"/>
                  </a:lnTo>
                  <a:lnTo>
                    <a:pt x="1821" y="14024"/>
                  </a:lnTo>
                  <a:lnTo>
                    <a:pt x="1562" y="14640"/>
                  </a:lnTo>
                  <a:lnTo>
                    <a:pt x="1645" y="15393"/>
                  </a:lnTo>
                  <a:lnTo>
                    <a:pt x="2639" y="15324"/>
                  </a:lnTo>
                  <a:lnTo>
                    <a:pt x="2887" y="16760"/>
                  </a:lnTo>
                  <a:lnTo>
                    <a:pt x="2970" y="17582"/>
                  </a:lnTo>
                  <a:lnTo>
                    <a:pt x="3260" y="18539"/>
                  </a:lnTo>
                  <a:lnTo>
                    <a:pt x="3127" y="19817"/>
                  </a:lnTo>
                  <a:lnTo>
                    <a:pt x="4283" y="21586"/>
                  </a:lnTo>
                  <a:lnTo>
                    <a:pt x="5444" y="21283"/>
                  </a:lnTo>
                  <a:lnTo>
                    <a:pt x="6247" y="21600"/>
                  </a:lnTo>
                  <a:lnTo>
                    <a:pt x="7047" y="20495"/>
                  </a:lnTo>
                  <a:lnTo>
                    <a:pt x="7683" y="21413"/>
                  </a:lnTo>
                  <a:lnTo>
                    <a:pt x="7772" y="19155"/>
                  </a:lnTo>
                  <a:lnTo>
                    <a:pt x="21020" y="21207"/>
                  </a:lnTo>
                  <a:lnTo>
                    <a:pt x="21600" y="4310"/>
                  </a:lnTo>
                  <a:lnTo>
                    <a:pt x="16342" y="3557"/>
                  </a:lnTo>
                  <a:lnTo>
                    <a:pt x="13858" y="3215"/>
                  </a:lnTo>
                  <a:lnTo>
                    <a:pt x="12492" y="3147"/>
                  </a:lnTo>
                  <a:lnTo>
                    <a:pt x="10215" y="2531"/>
                  </a:lnTo>
                  <a:lnTo>
                    <a:pt x="8228" y="2121"/>
                  </a:lnTo>
                  <a:cubicBezTo>
                    <a:pt x="8228" y="2121"/>
                    <a:pt x="403" y="0"/>
                    <a:pt x="403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0" tIns="0" rIns="0" bIns="0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7" name="Shape 1203">
              <a:extLst>
                <a:ext uri="{FF2B5EF4-FFF2-40B4-BE49-F238E27FC236}">
                  <a16:creationId xmlns:a16="http://schemas.microsoft.com/office/drawing/2014/main" id="{CCCCE0A8-4B62-41B3-9191-5D9793ACA578}"/>
                </a:ext>
              </a:extLst>
            </p:cNvPr>
            <p:cNvSpPr/>
            <p:nvPr/>
          </p:nvSpPr>
          <p:spPr>
            <a:xfrm rot="239813">
              <a:off x="15476633" y="5336919"/>
              <a:ext cx="1317623" cy="78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6" y="655"/>
                  </a:moveTo>
                  <a:lnTo>
                    <a:pt x="0" y="21600"/>
                  </a:lnTo>
                  <a:lnTo>
                    <a:pt x="21535" y="21273"/>
                  </a:lnTo>
                  <a:lnTo>
                    <a:pt x="21600" y="19418"/>
                  </a:lnTo>
                  <a:lnTo>
                    <a:pt x="21014" y="15055"/>
                  </a:lnTo>
                  <a:lnTo>
                    <a:pt x="20950" y="11454"/>
                  </a:lnTo>
                  <a:lnTo>
                    <a:pt x="20103" y="8073"/>
                  </a:lnTo>
                  <a:lnTo>
                    <a:pt x="19518" y="7091"/>
                  </a:lnTo>
                  <a:lnTo>
                    <a:pt x="19648" y="2837"/>
                  </a:lnTo>
                  <a:lnTo>
                    <a:pt x="18933" y="0"/>
                  </a:lnTo>
                  <a:lnTo>
                    <a:pt x="10475" y="982"/>
                  </a:lnTo>
                  <a:lnTo>
                    <a:pt x="7547" y="1091"/>
                  </a:lnTo>
                  <a:cubicBezTo>
                    <a:pt x="7547" y="1091"/>
                    <a:pt x="586" y="655"/>
                    <a:pt x="586" y="655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8" name="Shape 1204">
              <a:extLst>
                <a:ext uri="{FF2B5EF4-FFF2-40B4-BE49-F238E27FC236}">
                  <a16:creationId xmlns:a16="http://schemas.microsoft.com/office/drawing/2014/main" id="{967AB739-9262-4BBE-BEE5-570E9DCEDD59}"/>
                </a:ext>
              </a:extLst>
            </p:cNvPr>
            <p:cNvSpPr/>
            <p:nvPr/>
          </p:nvSpPr>
          <p:spPr>
            <a:xfrm rot="239813">
              <a:off x="15476633" y="5336919"/>
              <a:ext cx="1317623" cy="78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6" y="655"/>
                  </a:moveTo>
                  <a:lnTo>
                    <a:pt x="0" y="21600"/>
                  </a:lnTo>
                  <a:lnTo>
                    <a:pt x="21535" y="21273"/>
                  </a:lnTo>
                  <a:lnTo>
                    <a:pt x="21600" y="19418"/>
                  </a:lnTo>
                  <a:lnTo>
                    <a:pt x="21014" y="15055"/>
                  </a:lnTo>
                  <a:lnTo>
                    <a:pt x="20949" y="11454"/>
                  </a:lnTo>
                  <a:lnTo>
                    <a:pt x="20103" y="8073"/>
                  </a:lnTo>
                  <a:lnTo>
                    <a:pt x="19518" y="7091"/>
                  </a:lnTo>
                  <a:lnTo>
                    <a:pt x="19648" y="2837"/>
                  </a:lnTo>
                  <a:lnTo>
                    <a:pt x="18933" y="0"/>
                  </a:lnTo>
                  <a:lnTo>
                    <a:pt x="10475" y="982"/>
                  </a:lnTo>
                  <a:lnTo>
                    <a:pt x="7547" y="1091"/>
                  </a:lnTo>
                  <a:cubicBezTo>
                    <a:pt x="7547" y="1091"/>
                    <a:pt x="586" y="655"/>
                    <a:pt x="586" y="655"/>
                  </a:cubicBezTo>
                  <a:close/>
                </a:path>
              </a:pathLst>
            </a:custGeom>
            <a:solidFill>
              <a:srgbClr val="D7DCE5"/>
            </a:solidFill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29" name="Shape 1205">
              <a:extLst>
                <a:ext uri="{FF2B5EF4-FFF2-40B4-BE49-F238E27FC236}">
                  <a16:creationId xmlns:a16="http://schemas.microsoft.com/office/drawing/2014/main" id="{C52B95B7-EF06-44DE-B1A2-0D735376D114}"/>
                </a:ext>
              </a:extLst>
            </p:cNvPr>
            <p:cNvSpPr/>
            <p:nvPr/>
          </p:nvSpPr>
          <p:spPr>
            <a:xfrm rot="239813">
              <a:off x="15375126" y="6094939"/>
              <a:ext cx="1444999" cy="855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5" y="638"/>
                  </a:moveTo>
                  <a:lnTo>
                    <a:pt x="0" y="18896"/>
                  </a:lnTo>
                  <a:lnTo>
                    <a:pt x="8601" y="19397"/>
                  </a:lnTo>
                  <a:lnTo>
                    <a:pt x="12635" y="19297"/>
                  </a:lnTo>
                  <a:lnTo>
                    <a:pt x="15185" y="19197"/>
                  </a:lnTo>
                  <a:lnTo>
                    <a:pt x="15957" y="19397"/>
                  </a:lnTo>
                  <a:lnTo>
                    <a:pt x="16965" y="19998"/>
                  </a:lnTo>
                  <a:lnTo>
                    <a:pt x="18152" y="19297"/>
                  </a:lnTo>
                  <a:lnTo>
                    <a:pt x="19160" y="19998"/>
                  </a:lnTo>
                  <a:lnTo>
                    <a:pt x="19456" y="20699"/>
                  </a:lnTo>
                  <a:lnTo>
                    <a:pt x="20347" y="20498"/>
                  </a:lnTo>
                  <a:lnTo>
                    <a:pt x="21533" y="21600"/>
                  </a:lnTo>
                  <a:lnTo>
                    <a:pt x="21355" y="19898"/>
                  </a:lnTo>
                  <a:lnTo>
                    <a:pt x="21533" y="17996"/>
                  </a:lnTo>
                  <a:lnTo>
                    <a:pt x="21600" y="15797"/>
                  </a:lnTo>
                  <a:lnTo>
                    <a:pt x="21175" y="4180"/>
                  </a:lnTo>
                  <a:lnTo>
                    <a:pt x="20050" y="3177"/>
                  </a:lnTo>
                  <a:lnTo>
                    <a:pt x="20345" y="1976"/>
                  </a:lnTo>
                  <a:lnTo>
                    <a:pt x="20525" y="0"/>
                  </a:lnTo>
                  <a:cubicBezTo>
                    <a:pt x="20525" y="0"/>
                    <a:pt x="525" y="638"/>
                    <a:pt x="525" y="638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0" name="Shape 1206">
              <a:extLst>
                <a:ext uri="{FF2B5EF4-FFF2-40B4-BE49-F238E27FC236}">
                  <a16:creationId xmlns:a16="http://schemas.microsoft.com/office/drawing/2014/main" id="{48387A4B-511F-4230-ADD2-3CA0855BB846}"/>
                </a:ext>
              </a:extLst>
            </p:cNvPr>
            <p:cNvSpPr/>
            <p:nvPr/>
          </p:nvSpPr>
          <p:spPr>
            <a:xfrm rot="239813">
              <a:off x="15375126" y="6094939"/>
              <a:ext cx="1444999" cy="855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5" y="638"/>
                  </a:moveTo>
                  <a:lnTo>
                    <a:pt x="0" y="18896"/>
                  </a:lnTo>
                  <a:lnTo>
                    <a:pt x="8601" y="19397"/>
                  </a:lnTo>
                  <a:lnTo>
                    <a:pt x="12635" y="19297"/>
                  </a:lnTo>
                  <a:lnTo>
                    <a:pt x="15185" y="19197"/>
                  </a:lnTo>
                  <a:lnTo>
                    <a:pt x="15957" y="19397"/>
                  </a:lnTo>
                  <a:lnTo>
                    <a:pt x="16965" y="19998"/>
                  </a:lnTo>
                  <a:lnTo>
                    <a:pt x="18152" y="19297"/>
                  </a:lnTo>
                  <a:lnTo>
                    <a:pt x="19160" y="19998"/>
                  </a:lnTo>
                  <a:lnTo>
                    <a:pt x="19456" y="20699"/>
                  </a:lnTo>
                  <a:lnTo>
                    <a:pt x="20347" y="20498"/>
                  </a:lnTo>
                  <a:lnTo>
                    <a:pt x="21533" y="21600"/>
                  </a:lnTo>
                  <a:lnTo>
                    <a:pt x="21355" y="19898"/>
                  </a:lnTo>
                  <a:lnTo>
                    <a:pt x="21533" y="17996"/>
                  </a:lnTo>
                  <a:lnTo>
                    <a:pt x="21600" y="15797"/>
                  </a:lnTo>
                  <a:lnTo>
                    <a:pt x="21175" y="4180"/>
                  </a:lnTo>
                  <a:lnTo>
                    <a:pt x="20050" y="3177"/>
                  </a:lnTo>
                  <a:lnTo>
                    <a:pt x="20345" y="1976"/>
                  </a:lnTo>
                  <a:lnTo>
                    <a:pt x="20525" y="0"/>
                  </a:lnTo>
                  <a:cubicBezTo>
                    <a:pt x="20525" y="0"/>
                    <a:pt x="525" y="638"/>
                    <a:pt x="525" y="638"/>
                  </a:cubicBezTo>
                  <a:close/>
                </a:path>
              </a:pathLst>
            </a:custGeom>
            <a:solidFill>
              <a:srgbClr val="D7DCE5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1" name="Shape 1207">
              <a:extLst>
                <a:ext uri="{FF2B5EF4-FFF2-40B4-BE49-F238E27FC236}">
                  <a16:creationId xmlns:a16="http://schemas.microsoft.com/office/drawing/2014/main" id="{DFDA2CD7-1F59-4F03-B97F-294AEEB0E6B8}"/>
                </a:ext>
              </a:extLst>
            </p:cNvPr>
            <p:cNvSpPr/>
            <p:nvPr/>
          </p:nvSpPr>
          <p:spPr>
            <a:xfrm rot="239813">
              <a:off x="15314589" y="6848833"/>
              <a:ext cx="1708097" cy="757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0" y="0"/>
                  </a:moveTo>
                  <a:lnTo>
                    <a:pt x="0" y="14482"/>
                  </a:lnTo>
                  <a:lnTo>
                    <a:pt x="4973" y="15499"/>
                  </a:lnTo>
                  <a:lnTo>
                    <a:pt x="5023" y="21600"/>
                  </a:lnTo>
                  <a:lnTo>
                    <a:pt x="12558" y="21148"/>
                  </a:lnTo>
                  <a:lnTo>
                    <a:pt x="13965" y="21148"/>
                  </a:lnTo>
                  <a:lnTo>
                    <a:pt x="20294" y="20357"/>
                  </a:lnTo>
                  <a:lnTo>
                    <a:pt x="21349" y="20357"/>
                  </a:lnTo>
                  <a:lnTo>
                    <a:pt x="21600" y="20357"/>
                  </a:lnTo>
                  <a:lnTo>
                    <a:pt x="20796" y="17871"/>
                  </a:lnTo>
                  <a:lnTo>
                    <a:pt x="20344" y="15838"/>
                  </a:lnTo>
                  <a:lnTo>
                    <a:pt x="20344" y="12899"/>
                  </a:lnTo>
                  <a:lnTo>
                    <a:pt x="19993" y="10979"/>
                  </a:lnTo>
                  <a:lnTo>
                    <a:pt x="19993" y="9961"/>
                  </a:lnTo>
                  <a:lnTo>
                    <a:pt x="19540" y="8945"/>
                  </a:lnTo>
                  <a:lnTo>
                    <a:pt x="19490" y="7928"/>
                  </a:lnTo>
                  <a:lnTo>
                    <a:pt x="18887" y="5894"/>
                  </a:lnTo>
                  <a:lnTo>
                    <a:pt x="18536" y="3182"/>
                  </a:lnTo>
                  <a:lnTo>
                    <a:pt x="17581" y="2052"/>
                  </a:lnTo>
                  <a:lnTo>
                    <a:pt x="16677" y="2165"/>
                  </a:lnTo>
                  <a:lnTo>
                    <a:pt x="16376" y="1374"/>
                  </a:lnTo>
                  <a:lnTo>
                    <a:pt x="15572" y="696"/>
                  </a:lnTo>
                  <a:lnTo>
                    <a:pt x="14557" y="1154"/>
                  </a:lnTo>
                  <a:lnTo>
                    <a:pt x="13362" y="357"/>
                  </a:lnTo>
                  <a:cubicBezTo>
                    <a:pt x="13362" y="357"/>
                    <a:pt x="230" y="0"/>
                    <a:pt x="230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2" name="Shape 1208">
              <a:extLst>
                <a:ext uri="{FF2B5EF4-FFF2-40B4-BE49-F238E27FC236}">
                  <a16:creationId xmlns:a16="http://schemas.microsoft.com/office/drawing/2014/main" id="{10E2420E-52FE-413F-AEE9-D8914C1EDF72}"/>
                </a:ext>
              </a:extLst>
            </p:cNvPr>
            <p:cNvSpPr/>
            <p:nvPr/>
          </p:nvSpPr>
          <p:spPr>
            <a:xfrm rot="239813">
              <a:off x="15314589" y="6848833"/>
              <a:ext cx="1708097" cy="757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0" y="0"/>
                  </a:moveTo>
                  <a:lnTo>
                    <a:pt x="0" y="14482"/>
                  </a:lnTo>
                  <a:lnTo>
                    <a:pt x="4973" y="15499"/>
                  </a:lnTo>
                  <a:lnTo>
                    <a:pt x="5023" y="21600"/>
                  </a:lnTo>
                  <a:lnTo>
                    <a:pt x="12558" y="21148"/>
                  </a:lnTo>
                  <a:lnTo>
                    <a:pt x="13965" y="21148"/>
                  </a:lnTo>
                  <a:lnTo>
                    <a:pt x="20294" y="20357"/>
                  </a:lnTo>
                  <a:lnTo>
                    <a:pt x="21349" y="20357"/>
                  </a:lnTo>
                  <a:lnTo>
                    <a:pt x="21600" y="20357"/>
                  </a:lnTo>
                  <a:lnTo>
                    <a:pt x="20796" y="17871"/>
                  </a:lnTo>
                  <a:lnTo>
                    <a:pt x="20344" y="15838"/>
                  </a:lnTo>
                  <a:lnTo>
                    <a:pt x="20344" y="12899"/>
                  </a:lnTo>
                  <a:lnTo>
                    <a:pt x="19993" y="10979"/>
                  </a:lnTo>
                  <a:lnTo>
                    <a:pt x="19993" y="9961"/>
                  </a:lnTo>
                  <a:lnTo>
                    <a:pt x="19540" y="8945"/>
                  </a:lnTo>
                  <a:lnTo>
                    <a:pt x="19490" y="7928"/>
                  </a:lnTo>
                  <a:lnTo>
                    <a:pt x="18887" y="5894"/>
                  </a:lnTo>
                  <a:lnTo>
                    <a:pt x="18536" y="3182"/>
                  </a:lnTo>
                  <a:lnTo>
                    <a:pt x="17581" y="2052"/>
                  </a:lnTo>
                  <a:lnTo>
                    <a:pt x="16677" y="2165"/>
                  </a:lnTo>
                  <a:lnTo>
                    <a:pt x="16376" y="1374"/>
                  </a:lnTo>
                  <a:lnTo>
                    <a:pt x="15572" y="696"/>
                  </a:lnTo>
                  <a:lnTo>
                    <a:pt x="14557" y="1154"/>
                  </a:lnTo>
                  <a:lnTo>
                    <a:pt x="13362" y="357"/>
                  </a:lnTo>
                  <a:cubicBezTo>
                    <a:pt x="13362" y="357"/>
                    <a:pt x="230" y="0"/>
                    <a:pt x="230" y="0"/>
                  </a:cubicBezTo>
                  <a:close/>
                </a:path>
              </a:pathLst>
            </a:custGeom>
            <a:solidFill>
              <a:srgbClr val="D7DCE5"/>
            </a:solidFill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3" name="Shape 1209">
              <a:extLst>
                <a:ext uri="{FF2B5EF4-FFF2-40B4-BE49-F238E27FC236}">
                  <a16:creationId xmlns:a16="http://schemas.microsoft.com/office/drawing/2014/main" id="{24CE2BE9-42D6-410C-B3E1-DBFFE26DD873}"/>
                </a:ext>
              </a:extLst>
            </p:cNvPr>
            <p:cNvSpPr/>
            <p:nvPr/>
          </p:nvSpPr>
          <p:spPr>
            <a:xfrm rot="239813">
              <a:off x="15630703" y="7568052"/>
              <a:ext cx="1538970" cy="82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8" y="1054"/>
                  </a:moveTo>
                  <a:lnTo>
                    <a:pt x="0" y="21600"/>
                  </a:lnTo>
                  <a:lnTo>
                    <a:pt x="8629" y="21497"/>
                  </a:lnTo>
                  <a:lnTo>
                    <a:pt x="11747" y="21393"/>
                  </a:lnTo>
                  <a:lnTo>
                    <a:pt x="16367" y="20563"/>
                  </a:lnTo>
                  <a:lnTo>
                    <a:pt x="21600" y="19628"/>
                  </a:lnTo>
                  <a:lnTo>
                    <a:pt x="21275" y="6139"/>
                  </a:lnTo>
                  <a:cubicBezTo>
                    <a:pt x="20812" y="5329"/>
                    <a:pt x="20524" y="4519"/>
                    <a:pt x="20061" y="3709"/>
                  </a:cubicBezTo>
                  <a:lnTo>
                    <a:pt x="19930" y="1884"/>
                  </a:lnTo>
                  <a:lnTo>
                    <a:pt x="18849" y="0"/>
                  </a:lnTo>
                  <a:cubicBezTo>
                    <a:pt x="18849" y="0"/>
                    <a:pt x="278" y="1054"/>
                    <a:pt x="278" y="1054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4" name="Shape 1210">
              <a:extLst>
                <a:ext uri="{FF2B5EF4-FFF2-40B4-BE49-F238E27FC236}">
                  <a16:creationId xmlns:a16="http://schemas.microsoft.com/office/drawing/2014/main" id="{FD15EAF5-F4D6-44A3-A751-15E2260A1D50}"/>
                </a:ext>
              </a:extLst>
            </p:cNvPr>
            <p:cNvSpPr/>
            <p:nvPr/>
          </p:nvSpPr>
          <p:spPr>
            <a:xfrm rot="239813">
              <a:off x="15630703" y="7568052"/>
              <a:ext cx="1538970" cy="82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8" y="1054"/>
                  </a:moveTo>
                  <a:lnTo>
                    <a:pt x="0" y="21600"/>
                  </a:lnTo>
                  <a:lnTo>
                    <a:pt x="8629" y="21497"/>
                  </a:lnTo>
                  <a:lnTo>
                    <a:pt x="11747" y="21393"/>
                  </a:lnTo>
                  <a:lnTo>
                    <a:pt x="16367" y="20563"/>
                  </a:lnTo>
                  <a:lnTo>
                    <a:pt x="21600" y="19628"/>
                  </a:lnTo>
                  <a:lnTo>
                    <a:pt x="21275" y="6139"/>
                  </a:lnTo>
                  <a:cubicBezTo>
                    <a:pt x="20812" y="5329"/>
                    <a:pt x="20524" y="4519"/>
                    <a:pt x="20061" y="3709"/>
                  </a:cubicBezTo>
                  <a:lnTo>
                    <a:pt x="19930" y="1884"/>
                  </a:lnTo>
                  <a:lnTo>
                    <a:pt x="18849" y="0"/>
                  </a:lnTo>
                  <a:cubicBezTo>
                    <a:pt x="18849" y="0"/>
                    <a:pt x="278" y="1054"/>
                    <a:pt x="278" y="1054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5" name="Shape 1211">
              <a:extLst>
                <a:ext uri="{FF2B5EF4-FFF2-40B4-BE49-F238E27FC236}">
                  <a16:creationId xmlns:a16="http://schemas.microsoft.com/office/drawing/2014/main" id="{53BE34ED-E9E0-4CDE-8B8D-18D859EBE71C}"/>
                </a:ext>
              </a:extLst>
            </p:cNvPr>
            <p:cNvSpPr/>
            <p:nvPr/>
          </p:nvSpPr>
          <p:spPr>
            <a:xfrm rot="239813">
              <a:off x="15391494" y="8322131"/>
              <a:ext cx="1829216" cy="89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5"/>
                  </a:moveTo>
                  <a:cubicBezTo>
                    <a:pt x="16" y="2660"/>
                    <a:pt x="31" y="3686"/>
                    <a:pt x="47" y="4712"/>
                  </a:cubicBezTo>
                  <a:lnTo>
                    <a:pt x="7221" y="5000"/>
                  </a:lnTo>
                  <a:lnTo>
                    <a:pt x="7174" y="16346"/>
                  </a:lnTo>
                  <a:lnTo>
                    <a:pt x="7502" y="16731"/>
                  </a:lnTo>
                  <a:lnTo>
                    <a:pt x="8159" y="16827"/>
                  </a:lnTo>
                  <a:lnTo>
                    <a:pt x="8534" y="17019"/>
                  </a:lnTo>
                  <a:lnTo>
                    <a:pt x="8768" y="17404"/>
                  </a:lnTo>
                  <a:lnTo>
                    <a:pt x="9433" y="17524"/>
                  </a:lnTo>
                  <a:lnTo>
                    <a:pt x="9847" y="18654"/>
                  </a:lnTo>
                  <a:lnTo>
                    <a:pt x="10351" y="18775"/>
                  </a:lnTo>
                  <a:lnTo>
                    <a:pt x="10738" y="19038"/>
                  </a:lnTo>
                  <a:lnTo>
                    <a:pt x="11769" y="18654"/>
                  </a:lnTo>
                  <a:lnTo>
                    <a:pt x="13082" y="20096"/>
                  </a:lnTo>
                  <a:lnTo>
                    <a:pt x="13739" y="19615"/>
                  </a:lnTo>
                  <a:lnTo>
                    <a:pt x="14301" y="20481"/>
                  </a:lnTo>
                  <a:lnTo>
                    <a:pt x="14958" y="20288"/>
                  </a:lnTo>
                  <a:lnTo>
                    <a:pt x="15567" y="20673"/>
                  </a:lnTo>
                  <a:lnTo>
                    <a:pt x="16130" y="20577"/>
                  </a:lnTo>
                  <a:lnTo>
                    <a:pt x="16693" y="21154"/>
                  </a:lnTo>
                  <a:lnTo>
                    <a:pt x="17092" y="21600"/>
                  </a:lnTo>
                  <a:lnTo>
                    <a:pt x="17818" y="19904"/>
                  </a:lnTo>
                  <a:lnTo>
                    <a:pt x="18428" y="19615"/>
                  </a:lnTo>
                  <a:lnTo>
                    <a:pt x="19225" y="19808"/>
                  </a:lnTo>
                  <a:lnTo>
                    <a:pt x="19741" y="19423"/>
                  </a:lnTo>
                  <a:lnTo>
                    <a:pt x="21600" y="21580"/>
                  </a:lnTo>
                  <a:lnTo>
                    <a:pt x="21469" y="11256"/>
                  </a:lnTo>
                  <a:lnTo>
                    <a:pt x="21168" y="6253"/>
                  </a:lnTo>
                  <a:lnTo>
                    <a:pt x="20725" y="2884"/>
                  </a:lnTo>
                  <a:lnTo>
                    <a:pt x="20397" y="0"/>
                  </a:lnTo>
                  <a:lnTo>
                    <a:pt x="11535" y="1443"/>
                  </a:lnTo>
                  <a:cubicBezTo>
                    <a:pt x="11535" y="1443"/>
                    <a:pt x="0" y="1635"/>
                    <a:pt x="0" y="1635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6" name="Shape 1212">
              <a:extLst>
                <a:ext uri="{FF2B5EF4-FFF2-40B4-BE49-F238E27FC236}">
                  <a16:creationId xmlns:a16="http://schemas.microsoft.com/office/drawing/2014/main" id="{1A48388F-25DA-417D-92E7-F1B73D836879}"/>
                </a:ext>
              </a:extLst>
            </p:cNvPr>
            <p:cNvSpPr/>
            <p:nvPr/>
          </p:nvSpPr>
          <p:spPr>
            <a:xfrm rot="239813">
              <a:off x="15391494" y="8322131"/>
              <a:ext cx="1829216" cy="89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5"/>
                  </a:moveTo>
                  <a:cubicBezTo>
                    <a:pt x="16" y="2660"/>
                    <a:pt x="31" y="3686"/>
                    <a:pt x="47" y="4712"/>
                  </a:cubicBezTo>
                  <a:lnTo>
                    <a:pt x="7221" y="5000"/>
                  </a:lnTo>
                  <a:lnTo>
                    <a:pt x="7174" y="16346"/>
                  </a:lnTo>
                  <a:lnTo>
                    <a:pt x="7502" y="16731"/>
                  </a:lnTo>
                  <a:lnTo>
                    <a:pt x="8159" y="16827"/>
                  </a:lnTo>
                  <a:lnTo>
                    <a:pt x="8534" y="17019"/>
                  </a:lnTo>
                  <a:lnTo>
                    <a:pt x="8768" y="17404"/>
                  </a:lnTo>
                  <a:lnTo>
                    <a:pt x="9433" y="17524"/>
                  </a:lnTo>
                  <a:lnTo>
                    <a:pt x="9847" y="18654"/>
                  </a:lnTo>
                  <a:lnTo>
                    <a:pt x="10351" y="18775"/>
                  </a:lnTo>
                  <a:lnTo>
                    <a:pt x="10738" y="19038"/>
                  </a:lnTo>
                  <a:lnTo>
                    <a:pt x="11769" y="18654"/>
                  </a:lnTo>
                  <a:lnTo>
                    <a:pt x="13082" y="20096"/>
                  </a:lnTo>
                  <a:lnTo>
                    <a:pt x="13739" y="19615"/>
                  </a:lnTo>
                  <a:lnTo>
                    <a:pt x="14301" y="20481"/>
                  </a:lnTo>
                  <a:lnTo>
                    <a:pt x="14958" y="20288"/>
                  </a:lnTo>
                  <a:lnTo>
                    <a:pt x="15567" y="20673"/>
                  </a:lnTo>
                  <a:lnTo>
                    <a:pt x="16130" y="20577"/>
                  </a:lnTo>
                  <a:lnTo>
                    <a:pt x="16693" y="21154"/>
                  </a:lnTo>
                  <a:lnTo>
                    <a:pt x="17092" y="21600"/>
                  </a:lnTo>
                  <a:lnTo>
                    <a:pt x="17818" y="19904"/>
                  </a:lnTo>
                  <a:lnTo>
                    <a:pt x="18428" y="19615"/>
                  </a:lnTo>
                  <a:lnTo>
                    <a:pt x="19225" y="19808"/>
                  </a:lnTo>
                  <a:lnTo>
                    <a:pt x="19741" y="19423"/>
                  </a:lnTo>
                  <a:lnTo>
                    <a:pt x="21600" y="21580"/>
                  </a:lnTo>
                  <a:lnTo>
                    <a:pt x="21469" y="11256"/>
                  </a:lnTo>
                  <a:lnTo>
                    <a:pt x="21168" y="6253"/>
                  </a:lnTo>
                  <a:lnTo>
                    <a:pt x="20725" y="2884"/>
                  </a:lnTo>
                  <a:lnTo>
                    <a:pt x="20397" y="0"/>
                  </a:lnTo>
                  <a:lnTo>
                    <a:pt x="11535" y="1443"/>
                  </a:lnTo>
                  <a:cubicBezTo>
                    <a:pt x="11535" y="1443"/>
                    <a:pt x="0" y="1635"/>
                    <a:pt x="0" y="1635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7" name="Shape 1213">
              <a:extLst>
                <a:ext uri="{FF2B5EF4-FFF2-40B4-BE49-F238E27FC236}">
                  <a16:creationId xmlns:a16="http://schemas.microsoft.com/office/drawing/2014/main" id="{A00F8758-374E-44ED-9EB2-E829EC4A0288}"/>
                </a:ext>
              </a:extLst>
            </p:cNvPr>
            <p:cNvSpPr/>
            <p:nvPr/>
          </p:nvSpPr>
          <p:spPr>
            <a:xfrm rot="239813">
              <a:off x="17143187" y="8449802"/>
              <a:ext cx="987694" cy="97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95"/>
                  </a:moveTo>
                  <a:lnTo>
                    <a:pt x="1041" y="10098"/>
                  </a:lnTo>
                  <a:lnTo>
                    <a:pt x="1214" y="18439"/>
                  </a:lnTo>
                  <a:cubicBezTo>
                    <a:pt x="1289" y="18406"/>
                    <a:pt x="1501" y="18789"/>
                    <a:pt x="1576" y="18755"/>
                  </a:cubicBezTo>
                  <a:lnTo>
                    <a:pt x="2639" y="18277"/>
                  </a:lnTo>
                  <a:lnTo>
                    <a:pt x="3297" y="18527"/>
                  </a:lnTo>
                  <a:lnTo>
                    <a:pt x="3557" y="21600"/>
                  </a:lnTo>
                  <a:lnTo>
                    <a:pt x="11711" y="20722"/>
                  </a:lnTo>
                  <a:lnTo>
                    <a:pt x="16655" y="19932"/>
                  </a:lnTo>
                  <a:lnTo>
                    <a:pt x="16916" y="20371"/>
                  </a:lnTo>
                  <a:lnTo>
                    <a:pt x="17176" y="17385"/>
                  </a:lnTo>
                  <a:lnTo>
                    <a:pt x="16482" y="15630"/>
                  </a:lnTo>
                  <a:lnTo>
                    <a:pt x="17089" y="13786"/>
                  </a:lnTo>
                  <a:lnTo>
                    <a:pt x="18477" y="11502"/>
                  </a:lnTo>
                  <a:lnTo>
                    <a:pt x="18738" y="10624"/>
                  </a:lnTo>
                  <a:lnTo>
                    <a:pt x="18651" y="9922"/>
                  </a:lnTo>
                  <a:lnTo>
                    <a:pt x="19865" y="7990"/>
                  </a:lnTo>
                  <a:lnTo>
                    <a:pt x="20125" y="6497"/>
                  </a:lnTo>
                  <a:lnTo>
                    <a:pt x="19952" y="5970"/>
                  </a:lnTo>
                  <a:lnTo>
                    <a:pt x="20906" y="5005"/>
                  </a:lnTo>
                  <a:lnTo>
                    <a:pt x="20646" y="4127"/>
                  </a:lnTo>
                  <a:lnTo>
                    <a:pt x="21600" y="2107"/>
                  </a:lnTo>
                  <a:lnTo>
                    <a:pt x="19692" y="2107"/>
                  </a:lnTo>
                  <a:lnTo>
                    <a:pt x="18998" y="1668"/>
                  </a:lnTo>
                  <a:lnTo>
                    <a:pt x="19258" y="0"/>
                  </a:lnTo>
                  <a:lnTo>
                    <a:pt x="9282" y="878"/>
                  </a:lnTo>
                  <a:lnTo>
                    <a:pt x="4684" y="1405"/>
                  </a:lnTo>
                  <a:cubicBezTo>
                    <a:pt x="4684" y="1405"/>
                    <a:pt x="0" y="2195"/>
                    <a:pt x="0" y="2195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8" name="Shape 1214">
              <a:extLst>
                <a:ext uri="{FF2B5EF4-FFF2-40B4-BE49-F238E27FC236}">
                  <a16:creationId xmlns:a16="http://schemas.microsoft.com/office/drawing/2014/main" id="{5807D52A-58CB-4D19-A598-BF9955DC54A5}"/>
                </a:ext>
              </a:extLst>
            </p:cNvPr>
            <p:cNvSpPr/>
            <p:nvPr/>
          </p:nvSpPr>
          <p:spPr>
            <a:xfrm rot="239813">
              <a:off x="17143187" y="8449802"/>
              <a:ext cx="987694" cy="97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95"/>
                  </a:moveTo>
                  <a:lnTo>
                    <a:pt x="1041" y="10098"/>
                  </a:lnTo>
                  <a:lnTo>
                    <a:pt x="1214" y="18439"/>
                  </a:lnTo>
                  <a:cubicBezTo>
                    <a:pt x="1289" y="18406"/>
                    <a:pt x="1501" y="18789"/>
                    <a:pt x="1576" y="18755"/>
                  </a:cubicBezTo>
                  <a:lnTo>
                    <a:pt x="2639" y="18277"/>
                  </a:lnTo>
                  <a:lnTo>
                    <a:pt x="3297" y="18527"/>
                  </a:lnTo>
                  <a:lnTo>
                    <a:pt x="3557" y="21600"/>
                  </a:lnTo>
                  <a:lnTo>
                    <a:pt x="11711" y="20722"/>
                  </a:lnTo>
                  <a:lnTo>
                    <a:pt x="16655" y="19932"/>
                  </a:lnTo>
                  <a:lnTo>
                    <a:pt x="16916" y="20371"/>
                  </a:lnTo>
                  <a:lnTo>
                    <a:pt x="17176" y="17385"/>
                  </a:lnTo>
                  <a:lnTo>
                    <a:pt x="16482" y="15630"/>
                  </a:lnTo>
                  <a:lnTo>
                    <a:pt x="17089" y="13786"/>
                  </a:lnTo>
                  <a:lnTo>
                    <a:pt x="18477" y="11502"/>
                  </a:lnTo>
                  <a:lnTo>
                    <a:pt x="18738" y="10624"/>
                  </a:lnTo>
                  <a:lnTo>
                    <a:pt x="18651" y="9922"/>
                  </a:lnTo>
                  <a:lnTo>
                    <a:pt x="19865" y="7990"/>
                  </a:lnTo>
                  <a:lnTo>
                    <a:pt x="20125" y="6497"/>
                  </a:lnTo>
                  <a:lnTo>
                    <a:pt x="19952" y="5970"/>
                  </a:lnTo>
                  <a:lnTo>
                    <a:pt x="20906" y="5005"/>
                  </a:lnTo>
                  <a:lnTo>
                    <a:pt x="20646" y="4127"/>
                  </a:lnTo>
                  <a:lnTo>
                    <a:pt x="21600" y="2107"/>
                  </a:lnTo>
                  <a:lnTo>
                    <a:pt x="19692" y="2107"/>
                  </a:lnTo>
                  <a:lnTo>
                    <a:pt x="18998" y="1668"/>
                  </a:lnTo>
                  <a:lnTo>
                    <a:pt x="19258" y="0"/>
                  </a:lnTo>
                  <a:lnTo>
                    <a:pt x="9282" y="878"/>
                  </a:lnTo>
                  <a:lnTo>
                    <a:pt x="4684" y="1405"/>
                  </a:lnTo>
                  <a:cubicBezTo>
                    <a:pt x="4684" y="1405"/>
                    <a:pt x="0" y="2195"/>
                    <a:pt x="0" y="2195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39" name="Shape 1215">
              <a:extLst>
                <a:ext uri="{FF2B5EF4-FFF2-40B4-BE49-F238E27FC236}">
                  <a16:creationId xmlns:a16="http://schemas.microsoft.com/office/drawing/2014/main" id="{F416F106-DA86-463A-9B78-C7FA1AA296B2}"/>
                </a:ext>
              </a:extLst>
            </p:cNvPr>
            <p:cNvSpPr/>
            <p:nvPr/>
          </p:nvSpPr>
          <p:spPr>
            <a:xfrm rot="239813">
              <a:off x="17847521" y="8777265"/>
              <a:ext cx="695355" cy="1274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1" y="1211"/>
                  </a:moveTo>
                  <a:lnTo>
                    <a:pt x="3580" y="2826"/>
                  </a:lnTo>
                  <a:lnTo>
                    <a:pt x="3826" y="3633"/>
                  </a:lnTo>
                  <a:lnTo>
                    <a:pt x="1235" y="5921"/>
                  </a:lnTo>
                  <a:lnTo>
                    <a:pt x="370" y="7200"/>
                  </a:lnTo>
                  <a:lnTo>
                    <a:pt x="1481" y="8748"/>
                  </a:lnTo>
                  <a:lnTo>
                    <a:pt x="1728" y="11035"/>
                  </a:lnTo>
                  <a:lnTo>
                    <a:pt x="2008" y="13232"/>
                  </a:lnTo>
                  <a:lnTo>
                    <a:pt x="1604" y="13862"/>
                  </a:lnTo>
                  <a:lnTo>
                    <a:pt x="2222" y="14938"/>
                  </a:lnTo>
                  <a:lnTo>
                    <a:pt x="1111" y="15678"/>
                  </a:lnTo>
                  <a:lnTo>
                    <a:pt x="864" y="16015"/>
                  </a:lnTo>
                  <a:lnTo>
                    <a:pt x="124" y="16553"/>
                  </a:lnTo>
                  <a:cubicBezTo>
                    <a:pt x="82" y="17271"/>
                    <a:pt x="41" y="17989"/>
                    <a:pt x="0" y="18706"/>
                  </a:cubicBezTo>
                  <a:lnTo>
                    <a:pt x="124" y="18975"/>
                  </a:lnTo>
                  <a:lnTo>
                    <a:pt x="9751" y="18437"/>
                  </a:lnTo>
                  <a:lnTo>
                    <a:pt x="11479" y="18235"/>
                  </a:lnTo>
                  <a:lnTo>
                    <a:pt x="12219" y="18706"/>
                  </a:lnTo>
                  <a:lnTo>
                    <a:pt x="12342" y="19312"/>
                  </a:lnTo>
                  <a:lnTo>
                    <a:pt x="12219" y="20120"/>
                  </a:lnTo>
                  <a:lnTo>
                    <a:pt x="13330" y="20590"/>
                  </a:lnTo>
                  <a:lnTo>
                    <a:pt x="13701" y="21466"/>
                  </a:lnTo>
                  <a:lnTo>
                    <a:pt x="14194" y="21600"/>
                  </a:lnTo>
                  <a:lnTo>
                    <a:pt x="17403" y="20456"/>
                  </a:lnTo>
                  <a:lnTo>
                    <a:pt x="18267" y="20321"/>
                  </a:lnTo>
                  <a:lnTo>
                    <a:pt x="19502" y="20187"/>
                  </a:lnTo>
                  <a:lnTo>
                    <a:pt x="20736" y="20389"/>
                  </a:lnTo>
                  <a:lnTo>
                    <a:pt x="21600" y="19783"/>
                  </a:lnTo>
                  <a:lnTo>
                    <a:pt x="20242" y="10901"/>
                  </a:lnTo>
                  <a:lnTo>
                    <a:pt x="19872" y="6190"/>
                  </a:lnTo>
                  <a:lnTo>
                    <a:pt x="18637" y="0"/>
                  </a:lnTo>
                  <a:lnTo>
                    <a:pt x="18267" y="336"/>
                  </a:lnTo>
                  <a:lnTo>
                    <a:pt x="16540" y="269"/>
                  </a:lnTo>
                  <a:cubicBezTo>
                    <a:pt x="16540" y="269"/>
                    <a:pt x="5431" y="1211"/>
                    <a:pt x="5431" y="121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0" name="Shape 1216">
              <a:extLst>
                <a:ext uri="{FF2B5EF4-FFF2-40B4-BE49-F238E27FC236}">
                  <a16:creationId xmlns:a16="http://schemas.microsoft.com/office/drawing/2014/main" id="{4288A434-1C3A-4F41-BED9-4506EA95CAB5}"/>
                </a:ext>
              </a:extLst>
            </p:cNvPr>
            <p:cNvSpPr/>
            <p:nvPr/>
          </p:nvSpPr>
          <p:spPr>
            <a:xfrm rot="239813">
              <a:off x="17847521" y="8777265"/>
              <a:ext cx="695355" cy="1274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1" y="1211"/>
                  </a:moveTo>
                  <a:lnTo>
                    <a:pt x="3580" y="2826"/>
                  </a:lnTo>
                  <a:lnTo>
                    <a:pt x="3826" y="3633"/>
                  </a:lnTo>
                  <a:lnTo>
                    <a:pt x="1235" y="5921"/>
                  </a:lnTo>
                  <a:lnTo>
                    <a:pt x="370" y="7200"/>
                  </a:lnTo>
                  <a:lnTo>
                    <a:pt x="1481" y="8748"/>
                  </a:lnTo>
                  <a:lnTo>
                    <a:pt x="1728" y="11035"/>
                  </a:lnTo>
                  <a:lnTo>
                    <a:pt x="2008" y="13232"/>
                  </a:lnTo>
                  <a:lnTo>
                    <a:pt x="1604" y="13862"/>
                  </a:lnTo>
                  <a:lnTo>
                    <a:pt x="2222" y="14938"/>
                  </a:lnTo>
                  <a:lnTo>
                    <a:pt x="1111" y="15678"/>
                  </a:lnTo>
                  <a:lnTo>
                    <a:pt x="864" y="16015"/>
                  </a:lnTo>
                  <a:lnTo>
                    <a:pt x="124" y="16553"/>
                  </a:lnTo>
                  <a:cubicBezTo>
                    <a:pt x="82" y="17271"/>
                    <a:pt x="41" y="17989"/>
                    <a:pt x="0" y="18706"/>
                  </a:cubicBezTo>
                  <a:lnTo>
                    <a:pt x="124" y="18975"/>
                  </a:lnTo>
                  <a:lnTo>
                    <a:pt x="9751" y="18437"/>
                  </a:lnTo>
                  <a:lnTo>
                    <a:pt x="11479" y="18235"/>
                  </a:lnTo>
                  <a:lnTo>
                    <a:pt x="12219" y="18706"/>
                  </a:lnTo>
                  <a:lnTo>
                    <a:pt x="12342" y="19312"/>
                  </a:lnTo>
                  <a:lnTo>
                    <a:pt x="12219" y="20120"/>
                  </a:lnTo>
                  <a:lnTo>
                    <a:pt x="13330" y="20590"/>
                  </a:lnTo>
                  <a:lnTo>
                    <a:pt x="13701" y="21466"/>
                  </a:lnTo>
                  <a:lnTo>
                    <a:pt x="14194" y="21600"/>
                  </a:lnTo>
                  <a:lnTo>
                    <a:pt x="17403" y="20456"/>
                  </a:lnTo>
                  <a:lnTo>
                    <a:pt x="18267" y="20321"/>
                  </a:lnTo>
                  <a:lnTo>
                    <a:pt x="19502" y="20187"/>
                  </a:lnTo>
                  <a:lnTo>
                    <a:pt x="20736" y="20389"/>
                  </a:lnTo>
                  <a:lnTo>
                    <a:pt x="21600" y="19783"/>
                  </a:lnTo>
                  <a:lnTo>
                    <a:pt x="20242" y="10901"/>
                  </a:lnTo>
                  <a:lnTo>
                    <a:pt x="19872" y="6190"/>
                  </a:lnTo>
                  <a:lnTo>
                    <a:pt x="18637" y="0"/>
                  </a:lnTo>
                  <a:lnTo>
                    <a:pt x="18267" y="336"/>
                  </a:lnTo>
                  <a:lnTo>
                    <a:pt x="16540" y="269"/>
                  </a:lnTo>
                  <a:cubicBezTo>
                    <a:pt x="16540" y="269"/>
                    <a:pt x="5431" y="1211"/>
                    <a:pt x="5431" y="121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1" name="Shape 1217">
              <a:extLst>
                <a:ext uri="{FF2B5EF4-FFF2-40B4-BE49-F238E27FC236}">
                  <a16:creationId xmlns:a16="http://schemas.microsoft.com/office/drawing/2014/main" id="{28844369-BC9A-4820-94DB-8917CC9F8CAC}"/>
                </a:ext>
              </a:extLst>
            </p:cNvPr>
            <p:cNvSpPr/>
            <p:nvPr/>
          </p:nvSpPr>
          <p:spPr>
            <a:xfrm rot="239813">
              <a:off x="16885423" y="7468016"/>
              <a:ext cx="1434560" cy="1091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1"/>
                  </a:moveTo>
                  <a:lnTo>
                    <a:pt x="1137" y="4166"/>
                  </a:lnTo>
                  <a:lnTo>
                    <a:pt x="2334" y="5267"/>
                  </a:lnTo>
                  <a:lnTo>
                    <a:pt x="2394" y="6839"/>
                  </a:lnTo>
                  <a:lnTo>
                    <a:pt x="3829" y="8647"/>
                  </a:lnTo>
                  <a:lnTo>
                    <a:pt x="4248" y="18787"/>
                  </a:lnTo>
                  <a:lnTo>
                    <a:pt x="4670" y="21600"/>
                  </a:lnTo>
                  <a:lnTo>
                    <a:pt x="17950" y="19652"/>
                  </a:lnTo>
                  <a:lnTo>
                    <a:pt x="18010" y="20988"/>
                  </a:lnTo>
                  <a:lnTo>
                    <a:pt x="18489" y="21459"/>
                  </a:lnTo>
                  <a:lnTo>
                    <a:pt x="19626" y="21459"/>
                  </a:lnTo>
                  <a:lnTo>
                    <a:pt x="19805" y="20830"/>
                  </a:lnTo>
                  <a:lnTo>
                    <a:pt x="19745" y="20123"/>
                  </a:lnTo>
                  <a:lnTo>
                    <a:pt x="20403" y="18237"/>
                  </a:lnTo>
                  <a:lnTo>
                    <a:pt x="21036" y="17918"/>
                  </a:lnTo>
                  <a:lnTo>
                    <a:pt x="21600" y="17765"/>
                  </a:lnTo>
                  <a:lnTo>
                    <a:pt x="21181" y="16900"/>
                  </a:lnTo>
                  <a:lnTo>
                    <a:pt x="21122" y="15564"/>
                  </a:lnTo>
                  <a:lnTo>
                    <a:pt x="20523" y="15328"/>
                  </a:lnTo>
                  <a:lnTo>
                    <a:pt x="19865" y="15014"/>
                  </a:lnTo>
                  <a:lnTo>
                    <a:pt x="19386" y="13756"/>
                  </a:lnTo>
                  <a:lnTo>
                    <a:pt x="19147" y="12499"/>
                  </a:lnTo>
                  <a:lnTo>
                    <a:pt x="18549" y="12027"/>
                  </a:lnTo>
                  <a:lnTo>
                    <a:pt x="17292" y="11005"/>
                  </a:lnTo>
                  <a:lnTo>
                    <a:pt x="16454" y="9275"/>
                  </a:lnTo>
                  <a:lnTo>
                    <a:pt x="16634" y="8568"/>
                  </a:lnTo>
                  <a:lnTo>
                    <a:pt x="17172" y="7861"/>
                  </a:lnTo>
                  <a:lnTo>
                    <a:pt x="16215" y="6682"/>
                  </a:lnTo>
                  <a:lnTo>
                    <a:pt x="15975" y="7075"/>
                  </a:lnTo>
                  <a:lnTo>
                    <a:pt x="15617" y="7232"/>
                  </a:lnTo>
                  <a:lnTo>
                    <a:pt x="15198" y="6289"/>
                  </a:lnTo>
                  <a:lnTo>
                    <a:pt x="14779" y="4717"/>
                  </a:lnTo>
                  <a:lnTo>
                    <a:pt x="14121" y="4402"/>
                  </a:lnTo>
                  <a:lnTo>
                    <a:pt x="13403" y="4088"/>
                  </a:lnTo>
                  <a:lnTo>
                    <a:pt x="13044" y="3695"/>
                  </a:lnTo>
                  <a:lnTo>
                    <a:pt x="12864" y="2359"/>
                  </a:lnTo>
                  <a:lnTo>
                    <a:pt x="12685" y="1494"/>
                  </a:lnTo>
                  <a:lnTo>
                    <a:pt x="12565" y="629"/>
                  </a:lnTo>
                  <a:lnTo>
                    <a:pt x="11428" y="0"/>
                  </a:lnTo>
                  <a:cubicBezTo>
                    <a:pt x="11428" y="0"/>
                    <a:pt x="0" y="1651"/>
                    <a:pt x="0" y="165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2" name="Shape 1218">
              <a:extLst>
                <a:ext uri="{FF2B5EF4-FFF2-40B4-BE49-F238E27FC236}">
                  <a16:creationId xmlns:a16="http://schemas.microsoft.com/office/drawing/2014/main" id="{F4E47EB5-5630-45AC-AA32-81D3A2F8DF66}"/>
                </a:ext>
              </a:extLst>
            </p:cNvPr>
            <p:cNvSpPr/>
            <p:nvPr/>
          </p:nvSpPr>
          <p:spPr>
            <a:xfrm rot="239813">
              <a:off x="16885423" y="7468016"/>
              <a:ext cx="1434560" cy="1091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1"/>
                  </a:moveTo>
                  <a:lnTo>
                    <a:pt x="1137" y="4166"/>
                  </a:lnTo>
                  <a:lnTo>
                    <a:pt x="2334" y="5267"/>
                  </a:lnTo>
                  <a:lnTo>
                    <a:pt x="2394" y="6839"/>
                  </a:lnTo>
                  <a:lnTo>
                    <a:pt x="3829" y="8647"/>
                  </a:lnTo>
                  <a:lnTo>
                    <a:pt x="4248" y="18787"/>
                  </a:lnTo>
                  <a:lnTo>
                    <a:pt x="4670" y="21600"/>
                  </a:lnTo>
                  <a:lnTo>
                    <a:pt x="17950" y="19652"/>
                  </a:lnTo>
                  <a:lnTo>
                    <a:pt x="18010" y="20988"/>
                  </a:lnTo>
                  <a:lnTo>
                    <a:pt x="18489" y="21459"/>
                  </a:lnTo>
                  <a:lnTo>
                    <a:pt x="19626" y="21459"/>
                  </a:lnTo>
                  <a:lnTo>
                    <a:pt x="19805" y="20830"/>
                  </a:lnTo>
                  <a:lnTo>
                    <a:pt x="19745" y="20123"/>
                  </a:lnTo>
                  <a:lnTo>
                    <a:pt x="20403" y="18237"/>
                  </a:lnTo>
                  <a:lnTo>
                    <a:pt x="21036" y="17918"/>
                  </a:lnTo>
                  <a:lnTo>
                    <a:pt x="21600" y="17765"/>
                  </a:lnTo>
                  <a:lnTo>
                    <a:pt x="21181" y="16900"/>
                  </a:lnTo>
                  <a:lnTo>
                    <a:pt x="21122" y="15564"/>
                  </a:lnTo>
                  <a:lnTo>
                    <a:pt x="20523" y="15328"/>
                  </a:lnTo>
                  <a:lnTo>
                    <a:pt x="19865" y="15014"/>
                  </a:lnTo>
                  <a:lnTo>
                    <a:pt x="19386" y="13756"/>
                  </a:lnTo>
                  <a:lnTo>
                    <a:pt x="19147" y="12499"/>
                  </a:lnTo>
                  <a:lnTo>
                    <a:pt x="18549" y="12027"/>
                  </a:lnTo>
                  <a:lnTo>
                    <a:pt x="17292" y="11005"/>
                  </a:lnTo>
                  <a:lnTo>
                    <a:pt x="16454" y="9275"/>
                  </a:lnTo>
                  <a:lnTo>
                    <a:pt x="16634" y="8568"/>
                  </a:lnTo>
                  <a:lnTo>
                    <a:pt x="17172" y="7861"/>
                  </a:lnTo>
                  <a:lnTo>
                    <a:pt x="16215" y="6682"/>
                  </a:lnTo>
                  <a:lnTo>
                    <a:pt x="15975" y="7075"/>
                  </a:lnTo>
                  <a:lnTo>
                    <a:pt x="15617" y="7232"/>
                  </a:lnTo>
                  <a:lnTo>
                    <a:pt x="15198" y="6289"/>
                  </a:lnTo>
                  <a:lnTo>
                    <a:pt x="14779" y="4717"/>
                  </a:lnTo>
                  <a:lnTo>
                    <a:pt x="14121" y="4402"/>
                  </a:lnTo>
                  <a:lnTo>
                    <a:pt x="13403" y="4088"/>
                  </a:lnTo>
                  <a:lnTo>
                    <a:pt x="13044" y="3695"/>
                  </a:lnTo>
                  <a:lnTo>
                    <a:pt x="12864" y="2359"/>
                  </a:lnTo>
                  <a:lnTo>
                    <a:pt x="12685" y="1494"/>
                  </a:lnTo>
                  <a:lnTo>
                    <a:pt x="12565" y="629"/>
                  </a:lnTo>
                  <a:lnTo>
                    <a:pt x="11428" y="0"/>
                  </a:lnTo>
                  <a:cubicBezTo>
                    <a:pt x="11428" y="0"/>
                    <a:pt x="0" y="1651"/>
                    <a:pt x="0" y="165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3" name="Shape 1219">
              <a:extLst>
                <a:ext uri="{FF2B5EF4-FFF2-40B4-BE49-F238E27FC236}">
                  <a16:creationId xmlns:a16="http://schemas.microsoft.com/office/drawing/2014/main" id="{07271266-3D10-4130-B979-4454140B561A}"/>
                </a:ext>
              </a:extLst>
            </p:cNvPr>
            <p:cNvSpPr/>
            <p:nvPr/>
          </p:nvSpPr>
          <p:spPr>
            <a:xfrm rot="239813">
              <a:off x="17399382" y="5890063"/>
              <a:ext cx="1090016" cy="108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99" y="870"/>
                  </a:moveTo>
                  <a:lnTo>
                    <a:pt x="1492" y="2532"/>
                  </a:lnTo>
                  <a:lnTo>
                    <a:pt x="1728" y="4589"/>
                  </a:lnTo>
                  <a:lnTo>
                    <a:pt x="0" y="6804"/>
                  </a:lnTo>
                  <a:lnTo>
                    <a:pt x="864" y="7912"/>
                  </a:lnTo>
                  <a:lnTo>
                    <a:pt x="1178" y="8703"/>
                  </a:lnTo>
                  <a:lnTo>
                    <a:pt x="707" y="9969"/>
                  </a:lnTo>
                  <a:lnTo>
                    <a:pt x="943" y="11710"/>
                  </a:lnTo>
                  <a:lnTo>
                    <a:pt x="1964" y="11789"/>
                  </a:lnTo>
                  <a:lnTo>
                    <a:pt x="2608" y="12293"/>
                  </a:lnTo>
                  <a:lnTo>
                    <a:pt x="3617" y="12751"/>
                  </a:lnTo>
                  <a:lnTo>
                    <a:pt x="4576" y="14113"/>
                  </a:lnTo>
                  <a:lnTo>
                    <a:pt x="5734" y="14084"/>
                  </a:lnTo>
                  <a:lnTo>
                    <a:pt x="6490" y="15341"/>
                  </a:lnTo>
                  <a:lnTo>
                    <a:pt x="7226" y="14796"/>
                  </a:lnTo>
                  <a:lnTo>
                    <a:pt x="7619" y="16220"/>
                  </a:lnTo>
                  <a:lnTo>
                    <a:pt x="7619" y="16695"/>
                  </a:lnTo>
                  <a:lnTo>
                    <a:pt x="7855" y="17486"/>
                  </a:lnTo>
                  <a:lnTo>
                    <a:pt x="7776" y="17881"/>
                  </a:lnTo>
                  <a:lnTo>
                    <a:pt x="7933" y="18277"/>
                  </a:lnTo>
                  <a:lnTo>
                    <a:pt x="7855" y="20017"/>
                  </a:lnTo>
                  <a:lnTo>
                    <a:pt x="8797" y="20809"/>
                  </a:lnTo>
                  <a:lnTo>
                    <a:pt x="9897" y="21204"/>
                  </a:lnTo>
                  <a:lnTo>
                    <a:pt x="10525" y="21600"/>
                  </a:lnTo>
                  <a:lnTo>
                    <a:pt x="12332" y="21204"/>
                  </a:lnTo>
                  <a:lnTo>
                    <a:pt x="20579" y="19701"/>
                  </a:lnTo>
                  <a:lnTo>
                    <a:pt x="20893" y="19701"/>
                  </a:lnTo>
                  <a:lnTo>
                    <a:pt x="20893" y="18040"/>
                  </a:lnTo>
                  <a:lnTo>
                    <a:pt x="19951" y="15191"/>
                  </a:lnTo>
                  <a:lnTo>
                    <a:pt x="20108" y="13688"/>
                  </a:lnTo>
                  <a:lnTo>
                    <a:pt x="19715" y="12422"/>
                  </a:lnTo>
                  <a:lnTo>
                    <a:pt x="20265" y="11631"/>
                  </a:lnTo>
                  <a:lnTo>
                    <a:pt x="20343" y="10681"/>
                  </a:lnTo>
                  <a:lnTo>
                    <a:pt x="20108" y="9257"/>
                  </a:lnTo>
                  <a:lnTo>
                    <a:pt x="21129" y="7675"/>
                  </a:lnTo>
                  <a:lnTo>
                    <a:pt x="21600" y="5934"/>
                  </a:lnTo>
                  <a:lnTo>
                    <a:pt x="21443" y="5776"/>
                  </a:lnTo>
                  <a:lnTo>
                    <a:pt x="20971" y="6172"/>
                  </a:lnTo>
                  <a:lnTo>
                    <a:pt x="20500" y="7121"/>
                  </a:lnTo>
                  <a:lnTo>
                    <a:pt x="20029" y="8070"/>
                  </a:lnTo>
                  <a:lnTo>
                    <a:pt x="19558" y="8308"/>
                  </a:lnTo>
                  <a:lnTo>
                    <a:pt x="19401" y="8941"/>
                  </a:lnTo>
                  <a:lnTo>
                    <a:pt x="18929" y="9494"/>
                  </a:lnTo>
                  <a:lnTo>
                    <a:pt x="18615" y="9732"/>
                  </a:lnTo>
                  <a:lnTo>
                    <a:pt x="18772" y="8308"/>
                  </a:lnTo>
                  <a:lnTo>
                    <a:pt x="18694" y="7912"/>
                  </a:lnTo>
                  <a:lnTo>
                    <a:pt x="19008" y="6963"/>
                  </a:lnTo>
                  <a:lnTo>
                    <a:pt x="18929" y="5934"/>
                  </a:lnTo>
                  <a:lnTo>
                    <a:pt x="18301" y="5064"/>
                  </a:lnTo>
                  <a:lnTo>
                    <a:pt x="18144" y="4668"/>
                  </a:lnTo>
                  <a:lnTo>
                    <a:pt x="18379" y="4272"/>
                  </a:lnTo>
                  <a:lnTo>
                    <a:pt x="18458" y="3877"/>
                  </a:lnTo>
                  <a:lnTo>
                    <a:pt x="17987" y="3877"/>
                  </a:lnTo>
                  <a:lnTo>
                    <a:pt x="17516" y="3877"/>
                  </a:lnTo>
                  <a:lnTo>
                    <a:pt x="17044" y="3086"/>
                  </a:lnTo>
                  <a:lnTo>
                    <a:pt x="16023" y="3086"/>
                  </a:lnTo>
                  <a:lnTo>
                    <a:pt x="14688" y="2928"/>
                  </a:lnTo>
                  <a:lnTo>
                    <a:pt x="12960" y="2611"/>
                  </a:lnTo>
                  <a:lnTo>
                    <a:pt x="11546" y="2611"/>
                  </a:lnTo>
                  <a:lnTo>
                    <a:pt x="10446" y="2453"/>
                  </a:lnTo>
                  <a:lnTo>
                    <a:pt x="9033" y="1899"/>
                  </a:lnTo>
                  <a:lnTo>
                    <a:pt x="8562" y="1266"/>
                  </a:lnTo>
                  <a:lnTo>
                    <a:pt x="6519" y="1345"/>
                  </a:lnTo>
                  <a:lnTo>
                    <a:pt x="6127" y="0"/>
                  </a:lnTo>
                  <a:lnTo>
                    <a:pt x="4399" y="791"/>
                  </a:lnTo>
                  <a:cubicBezTo>
                    <a:pt x="4399" y="791"/>
                    <a:pt x="2199" y="870"/>
                    <a:pt x="2199" y="87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4" name="Shape 1220">
              <a:extLst>
                <a:ext uri="{FF2B5EF4-FFF2-40B4-BE49-F238E27FC236}">
                  <a16:creationId xmlns:a16="http://schemas.microsoft.com/office/drawing/2014/main" id="{AAD640E6-7161-4DF0-891C-87A3DA4135D8}"/>
                </a:ext>
              </a:extLst>
            </p:cNvPr>
            <p:cNvSpPr/>
            <p:nvPr/>
          </p:nvSpPr>
          <p:spPr>
            <a:xfrm rot="239813">
              <a:off x="17399382" y="5890063"/>
              <a:ext cx="1090016" cy="108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99" y="870"/>
                  </a:moveTo>
                  <a:lnTo>
                    <a:pt x="1492" y="2532"/>
                  </a:lnTo>
                  <a:lnTo>
                    <a:pt x="1728" y="4589"/>
                  </a:lnTo>
                  <a:lnTo>
                    <a:pt x="0" y="6804"/>
                  </a:lnTo>
                  <a:lnTo>
                    <a:pt x="864" y="7912"/>
                  </a:lnTo>
                  <a:lnTo>
                    <a:pt x="1178" y="8703"/>
                  </a:lnTo>
                  <a:lnTo>
                    <a:pt x="707" y="9969"/>
                  </a:lnTo>
                  <a:lnTo>
                    <a:pt x="943" y="11710"/>
                  </a:lnTo>
                  <a:lnTo>
                    <a:pt x="1964" y="11789"/>
                  </a:lnTo>
                  <a:lnTo>
                    <a:pt x="2608" y="12293"/>
                  </a:lnTo>
                  <a:lnTo>
                    <a:pt x="3617" y="12751"/>
                  </a:lnTo>
                  <a:lnTo>
                    <a:pt x="4576" y="14113"/>
                  </a:lnTo>
                  <a:lnTo>
                    <a:pt x="5734" y="14084"/>
                  </a:lnTo>
                  <a:lnTo>
                    <a:pt x="6490" y="15341"/>
                  </a:lnTo>
                  <a:lnTo>
                    <a:pt x="7226" y="14796"/>
                  </a:lnTo>
                  <a:lnTo>
                    <a:pt x="7619" y="16220"/>
                  </a:lnTo>
                  <a:lnTo>
                    <a:pt x="7619" y="16695"/>
                  </a:lnTo>
                  <a:lnTo>
                    <a:pt x="7854" y="17486"/>
                  </a:lnTo>
                  <a:lnTo>
                    <a:pt x="7776" y="17881"/>
                  </a:lnTo>
                  <a:lnTo>
                    <a:pt x="7933" y="18277"/>
                  </a:lnTo>
                  <a:lnTo>
                    <a:pt x="7854" y="20017"/>
                  </a:lnTo>
                  <a:lnTo>
                    <a:pt x="8797" y="20809"/>
                  </a:lnTo>
                  <a:lnTo>
                    <a:pt x="9897" y="21204"/>
                  </a:lnTo>
                  <a:lnTo>
                    <a:pt x="10525" y="21600"/>
                  </a:lnTo>
                  <a:lnTo>
                    <a:pt x="12332" y="21204"/>
                  </a:lnTo>
                  <a:lnTo>
                    <a:pt x="20579" y="19701"/>
                  </a:lnTo>
                  <a:lnTo>
                    <a:pt x="20893" y="19701"/>
                  </a:lnTo>
                  <a:lnTo>
                    <a:pt x="20893" y="18040"/>
                  </a:lnTo>
                  <a:lnTo>
                    <a:pt x="19951" y="15191"/>
                  </a:lnTo>
                  <a:lnTo>
                    <a:pt x="20108" y="13688"/>
                  </a:lnTo>
                  <a:lnTo>
                    <a:pt x="19715" y="12422"/>
                  </a:lnTo>
                  <a:lnTo>
                    <a:pt x="20265" y="11631"/>
                  </a:lnTo>
                  <a:lnTo>
                    <a:pt x="20343" y="10681"/>
                  </a:lnTo>
                  <a:lnTo>
                    <a:pt x="20108" y="9257"/>
                  </a:lnTo>
                  <a:lnTo>
                    <a:pt x="21129" y="7675"/>
                  </a:lnTo>
                  <a:lnTo>
                    <a:pt x="21600" y="5934"/>
                  </a:lnTo>
                  <a:lnTo>
                    <a:pt x="21443" y="5776"/>
                  </a:lnTo>
                  <a:lnTo>
                    <a:pt x="20971" y="6172"/>
                  </a:lnTo>
                  <a:lnTo>
                    <a:pt x="20500" y="7121"/>
                  </a:lnTo>
                  <a:lnTo>
                    <a:pt x="20029" y="8070"/>
                  </a:lnTo>
                  <a:lnTo>
                    <a:pt x="19558" y="8308"/>
                  </a:lnTo>
                  <a:lnTo>
                    <a:pt x="19401" y="8941"/>
                  </a:lnTo>
                  <a:lnTo>
                    <a:pt x="18929" y="9494"/>
                  </a:lnTo>
                  <a:lnTo>
                    <a:pt x="18615" y="9732"/>
                  </a:lnTo>
                  <a:lnTo>
                    <a:pt x="18772" y="8308"/>
                  </a:lnTo>
                  <a:lnTo>
                    <a:pt x="18694" y="7912"/>
                  </a:lnTo>
                  <a:lnTo>
                    <a:pt x="19008" y="6963"/>
                  </a:lnTo>
                  <a:lnTo>
                    <a:pt x="18929" y="5934"/>
                  </a:lnTo>
                  <a:lnTo>
                    <a:pt x="18301" y="5064"/>
                  </a:lnTo>
                  <a:lnTo>
                    <a:pt x="18144" y="4668"/>
                  </a:lnTo>
                  <a:lnTo>
                    <a:pt x="18379" y="4273"/>
                  </a:lnTo>
                  <a:lnTo>
                    <a:pt x="18458" y="3877"/>
                  </a:lnTo>
                  <a:lnTo>
                    <a:pt x="17987" y="3877"/>
                  </a:lnTo>
                  <a:lnTo>
                    <a:pt x="17516" y="3877"/>
                  </a:lnTo>
                  <a:lnTo>
                    <a:pt x="17044" y="3086"/>
                  </a:lnTo>
                  <a:lnTo>
                    <a:pt x="16023" y="3086"/>
                  </a:lnTo>
                  <a:lnTo>
                    <a:pt x="14688" y="2928"/>
                  </a:lnTo>
                  <a:lnTo>
                    <a:pt x="12960" y="2611"/>
                  </a:lnTo>
                  <a:lnTo>
                    <a:pt x="11546" y="2611"/>
                  </a:lnTo>
                  <a:lnTo>
                    <a:pt x="10446" y="2453"/>
                  </a:lnTo>
                  <a:lnTo>
                    <a:pt x="9033" y="1899"/>
                  </a:lnTo>
                  <a:lnTo>
                    <a:pt x="8562" y="1266"/>
                  </a:lnTo>
                  <a:lnTo>
                    <a:pt x="6519" y="1345"/>
                  </a:lnTo>
                  <a:lnTo>
                    <a:pt x="6127" y="0"/>
                  </a:lnTo>
                  <a:lnTo>
                    <a:pt x="4399" y="791"/>
                  </a:lnTo>
                  <a:cubicBezTo>
                    <a:pt x="4399" y="791"/>
                    <a:pt x="2199" y="870"/>
                    <a:pt x="2199" y="870"/>
                  </a:cubicBezTo>
                  <a:close/>
                </a:path>
              </a:pathLst>
            </a:custGeom>
            <a:solidFill>
              <a:srgbClr val="D7DCE5"/>
            </a:solidFill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5" name="Shape 1221">
              <a:extLst>
                <a:ext uri="{FF2B5EF4-FFF2-40B4-BE49-F238E27FC236}">
                  <a16:creationId xmlns:a16="http://schemas.microsoft.com/office/drawing/2014/main" id="{428EED37-4202-42FF-8ED3-6599B6B5B762}"/>
                </a:ext>
              </a:extLst>
            </p:cNvPr>
            <p:cNvSpPr/>
            <p:nvPr/>
          </p:nvSpPr>
          <p:spPr>
            <a:xfrm rot="239813">
              <a:off x="17744648" y="6895838"/>
              <a:ext cx="810198" cy="1389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3" y="1605"/>
                  </a:moveTo>
                  <a:lnTo>
                    <a:pt x="5188" y="3271"/>
                  </a:lnTo>
                  <a:lnTo>
                    <a:pt x="5294" y="4135"/>
                  </a:lnTo>
                  <a:lnTo>
                    <a:pt x="3282" y="5740"/>
                  </a:lnTo>
                  <a:lnTo>
                    <a:pt x="953" y="5681"/>
                  </a:lnTo>
                  <a:lnTo>
                    <a:pt x="1906" y="7283"/>
                  </a:lnTo>
                  <a:lnTo>
                    <a:pt x="0" y="8825"/>
                  </a:lnTo>
                  <a:lnTo>
                    <a:pt x="1059" y="12696"/>
                  </a:lnTo>
                  <a:lnTo>
                    <a:pt x="3856" y="13265"/>
                  </a:lnTo>
                  <a:lnTo>
                    <a:pt x="5506" y="15120"/>
                  </a:lnTo>
                  <a:lnTo>
                    <a:pt x="6882" y="14873"/>
                  </a:lnTo>
                  <a:lnTo>
                    <a:pt x="7835" y="15552"/>
                  </a:lnTo>
                  <a:lnTo>
                    <a:pt x="7200" y="16231"/>
                  </a:lnTo>
                  <a:lnTo>
                    <a:pt x="6888" y="16650"/>
                  </a:lnTo>
                  <a:lnTo>
                    <a:pt x="8682" y="18452"/>
                  </a:lnTo>
                  <a:lnTo>
                    <a:pt x="11859" y="19316"/>
                  </a:lnTo>
                  <a:lnTo>
                    <a:pt x="12606" y="21336"/>
                  </a:lnTo>
                  <a:lnTo>
                    <a:pt x="15141" y="21600"/>
                  </a:lnTo>
                  <a:lnTo>
                    <a:pt x="15353" y="20859"/>
                  </a:lnTo>
                  <a:lnTo>
                    <a:pt x="16791" y="21187"/>
                  </a:lnTo>
                  <a:lnTo>
                    <a:pt x="18423" y="21106"/>
                  </a:lnTo>
                  <a:lnTo>
                    <a:pt x="18741" y="20798"/>
                  </a:lnTo>
                  <a:lnTo>
                    <a:pt x="18423" y="20119"/>
                  </a:lnTo>
                  <a:lnTo>
                    <a:pt x="20619" y="19780"/>
                  </a:lnTo>
                  <a:lnTo>
                    <a:pt x="20329" y="18823"/>
                  </a:lnTo>
                  <a:lnTo>
                    <a:pt x="20329" y="18267"/>
                  </a:lnTo>
                  <a:lnTo>
                    <a:pt x="20118" y="17712"/>
                  </a:lnTo>
                  <a:lnTo>
                    <a:pt x="20223" y="16910"/>
                  </a:lnTo>
                  <a:lnTo>
                    <a:pt x="20329" y="16416"/>
                  </a:lnTo>
                  <a:lnTo>
                    <a:pt x="20574" y="16094"/>
                  </a:lnTo>
                  <a:lnTo>
                    <a:pt x="21176" y="15305"/>
                  </a:lnTo>
                  <a:lnTo>
                    <a:pt x="21282" y="14626"/>
                  </a:lnTo>
                  <a:lnTo>
                    <a:pt x="21600" y="14379"/>
                  </a:lnTo>
                  <a:lnTo>
                    <a:pt x="21388" y="13762"/>
                  </a:lnTo>
                  <a:lnTo>
                    <a:pt x="20965" y="12775"/>
                  </a:lnTo>
                  <a:lnTo>
                    <a:pt x="20965" y="11911"/>
                  </a:lnTo>
                  <a:lnTo>
                    <a:pt x="21600" y="10615"/>
                  </a:lnTo>
                  <a:lnTo>
                    <a:pt x="20329" y="6850"/>
                  </a:lnTo>
                  <a:lnTo>
                    <a:pt x="20012" y="6295"/>
                  </a:lnTo>
                  <a:lnTo>
                    <a:pt x="19694" y="5122"/>
                  </a:lnTo>
                  <a:lnTo>
                    <a:pt x="19377" y="4135"/>
                  </a:lnTo>
                  <a:lnTo>
                    <a:pt x="18953" y="2901"/>
                  </a:lnTo>
                  <a:lnTo>
                    <a:pt x="18636" y="2592"/>
                  </a:lnTo>
                  <a:lnTo>
                    <a:pt x="17153" y="1296"/>
                  </a:lnTo>
                  <a:lnTo>
                    <a:pt x="16836" y="432"/>
                  </a:lnTo>
                  <a:lnTo>
                    <a:pt x="16624" y="0"/>
                  </a:lnTo>
                  <a:cubicBezTo>
                    <a:pt x="16624" y="0"/>
                    <a:pt x="2753" y="1605"/>
                    <a:pt x="2753" y="1605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6" name="Shape 1222">
              <a:extLst>
                <a:ext uri="{FF2B5EF4-FFF2-40B4-BE49-F238E27FC236}">
                  <a16:creationId xmlns:a16="http://schemas.microsoft.com/office/drawing/2014/main" id="{4FBBB24C-0F04-4CCB-A4CE-6BF771E23C33}"/>
                </a:ext>
              </a:extLst>
            </p:cNvPr>
            <p:cNvSpPr/>
            <p:nvPr/>
          </p:nvSpPr>
          <p:spPr>
            <a:xfrm rot="239813">
              <a:off x="17744648" y="6895838"/>
              <a:ext cx="810198" cy="1389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3" y="1605"/>
                  </a:moveTo>
                  <a:lnTo>
                    <a:pt x="5188" y="3271"/>
                  </a:lnTo>
                  <a:lnTo>
                    <a:pt x="5294" y="4135"/>
                  </a:lnTo>
                  <a:lnTo>
                    <a:pt x="3282" y="5740"/>
                  </a:lnTo>
                  <a:lnTo>
                    <a:pt x="953" y="5681"/>
                  </a:lnTo>
                  <a:lnTo>
                    <a:pt x="1906" y="7283"/>
                  </a:lnTo>
                  <a:lnTo>
                    <a:pt x="0" y="8825"/>
                  </a:lnTo>
                  <a:lnTo>
                    <a:pt x="1059" y="12696"/>
                  </a:lnTo>
                  <a:lnTo>
                    <a:pt x="3856" y="13265"/>
                  </a:lnTo>
                  <a:lnTo>
                    <a:pt x="5506" y="15120"/>
                  </a:lnTo>
                  <a:lnTo>
                    <a:pt x="6882" y="14873"/>
                  </a:lnTo>
                  <a:lnTo>
                    <a:pt x="7835" y="15552"/>
                  </a:lnTo>
                  <a:lnTo>
                    <a:pt x="7200" y="16231"/>
                  </a:lnTo>
                  <a:lnTo>
                    <a:pt x="6888" y="16650"/>
                  </a:lnTo>
                  <a:lnTo>
                    <a:pt x="8682" y="18452"/>
                  </a:lnTo>
                  <a:lnTo>
                    <a:pt x="11859" y="19316"/>
                  </a:lnTo>
                  <a:lnTo>
                    <a:pt x="12606" y="21336"/>
                  </a:lnTo>
                  <a:lnTo>
                    <a:pt x="15141" y="21600"/>
                  </a:lnTo>
                  <a:lnTo>
                    <a:pt x="15353" y="20859"/>
                  </a:lnTo>
                  <a:lnTo>
                    <a:pt x="16791" y="21187"/>
                  </a:lnTo>
                  <a:lnTo>
                    <a:pt x="18423" y="21106"/>
                  </a:lnTo>
                  <a:lnTo>
                    <a:pt x="18741" y="20798"/>
                  </a:lnTo>
                  <a:lnTo>
                    <a:pt x="18423" y="20119"/>
                  </a:lnTo>
                  <a:lnTo>
                    <a:pt x="20619" y="19780"/>
                  </a:lnTo>
                  <a:lnTo>
                    <a:pt x="20329" y="18823"/>
                  </a:lnTo>
                  <a:lnTo>
                    <a:pt x="20329" y="18267"/>
                  </a:lnTo>
                  <a:lnTo>
                    <a:pt x="20118" y="17712"/>
                  </a:lnTo>
                  <a:lnTo>
                    <a:pt x="20223" y="16910"/>
                  </a:lnTo>
                  <a:lnTo>
                    <a:pt x="20329" y="16416"/>
                  </a:lnTo>
                  <a:lnTo>
                    <a:pt x="20574" y="16094"/>
                  </a:lnTo>
                  <a:lnTo>
                    <a:pt x="21176" y="15305"/>
                  </a:lnTo>
                  <a:lnTo>
                    <a:pt x="21282" y="14626"/>
                  </a:lnTo>
                  <a:lnTo>
                    <a:pt x="21600" y="14379"/>
                  </a:lnTo>
                  <a:lnTo>
                    <a:pt x="21388" y="13762"/>
                  </a:lnTo>
                  <a:lnTo>
                    <a:pt x="20965" y="12775"/>
                  </a:lnTo>
                  <a:lnTo>
                    <a:pt x="20965" y="11911"/>
                  </a:lnTo>
                  <a:lnTo>
                    <a:pt x="21600" y="10615"/>
                  </a:lnTo>
                  <a:lnTo>
                    <a:pt x="20329" y="6850"/>
                  </a:lnTo>
                  <a:lnTo>
                    <a:pt x="20012" y="6295"/>
                  </a:lnTo>
                  <a:lnTo>
                    <a:pt x="19694" y="5122"/>
                  </a:lnTo>
                  <a:lnTo>
                    <a:pt x="19377" y="4135"/>
                  </a:lnTo>
                  <a:lnTo>
                    <a:pt x="18953" y="2901"/>
                  </a:lnTo>
                  <a:lnTo>
                    <a:pt x="18636" y="2592"/>
                  </a:lnTo>
                  <a:lnTo>
                    <a:pt x="17153" y="1296"/>
                  </a:lnTo>
                  <a:lnTo>
                    <a:pt x="16835" y="432"/>
                  </a:lnTo>
                  <a:lnTo>
                    <a:pt x="16624" y="0"/>
                  </a:lnTo>
                  <a:cubicBezTo>
                    <a:pt x="16624" y="0"/>
                    <a:pt x="2753" y="1605"/>
                    <a:pt x="2753" y="1605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7" name="Shape 1223">
              <a:extLst>
                <a:ext uri="{FF2B5EF4-FFF2-40B4-BE49-F238E27FC236}">
                  <a16:creationId xmlns:a16="http://schemas.microsoft.com/office/drawing/2014/main" id="{DE01046D-BFC1-44B1-ADBB-B1A5710C9083}"/>
                </a:ext>
              </a:extLst>
            </p:cNvPr>
            <p:cNvSpPr/>
            <p:nvPr/>
          </p:nvSpPr>
          <p:spPr>
            <a:xfrm rot="239813">
              <a:off x="18450427" y="8730270"/>
              <a:ext cx="783047" cy="1281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73"/>
                  </a:moveTo>
                  <a:lnTo>
                    <a:pt x="2522" y="21333"/>
                  </a:lnTo>
                  <a:lnTo>
                    <a:pt x="3180" y="21333"/>
                  </a:lnTo>
                  <a:lnTo>
                    <a:pt x="4057" y="21333"/>
                  </a:lnTo>
                  <a:lnTo>
                    <a:pt x="4824" y="20864"/>
                  </a:lnTo>
                  <a:lnTo>
                    <a:pt x="4715" y="19995"/>
                  </a:lnTo>
                  <a:lnTo>
                    <a:pt x="6688" y="21600"/>
                  </a:lnTo>
                  <a:lnTo>
                    <a:pt x="8004" y="21265"/>
                  </a:lnTo>
                  <a:lnTo>
                    <a:pt x="7894" y="20129"/>
                  </a:lnTo>
                  <a:lnTo>
                    <a:pt x="7785" y="19460"/>
                  </a:lnTo>
                  <a:lnTo>
                    <a:pt x="7017" y="18858"/>
                  </a:lnTo>
                  <a:lnTo>
                    <a:pt x="21381" y="16651"/>
                  </a:lnTo>
                  <a:lnTo>
                    <a:pt x="21490" y="15180"/>
                  </a:lnTo>
                  <a:lnTo>
                    <a:pt x="21162" y="14043"/>
                  </a:lnTo>
                  <a:lnTo>
                    <a:pt x="21381" y="12973"/>
                  </a:lnTo>
                  <a:lnTo>
                    <a:pt x="20723" y="11703"/>
                  </a:lnTo>
                  <a:lnTo>
                    <a:pt x="20942" y="11302"/>
                  </a:lnTo>
                  <a:lnTo>
                    <a:pt x="21600" y="10833"/>
                  </a:lnTo>
                  <a:lnTo>
                    <a:pt x="21381" y="10365"/>
                  </a:lnTo>
                  <a:lnTo>
                    <a:pt x="19736" y="9429"/>
                  </a:lnTo>
                  <a:lnTo>
                    <a:pt x="17105" y="3611"/>
                  </a:lnTo>
                  <a:lnTo>
                    <a:pt x="16337" y="2474"/>
                  </a:lnTo>
                  <a:lnTo>
                    <a:pt x="14912" y="0"/>
                  </a:lnTo>
                  <a:lnTo>
                    <a:pt x="7346" y="1137"/>
                  </a:lnTo>
                  <a:lnTo>
                    <a:pt x="4167" y="1471"/>
                  </a:lnTo>
                  <a:lnTo>
                    <a:pt x="3509" y="1137"/>
                  </a:lnTo>
                  <a:cubicBezTo>
                    <a:pt x="3509" y="1137"/>
                    <a:pt x="0" y="1873"/>
                    <a:pt x="0" y="1873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8" name="Shape 1224">
              <a:extLst>
                <a:ext uri="{FF2B5EF4-FFF2-40B4-BE49-F238E27FC236}">
                  <a16:creationId xmlns:a16="http://schemas.microsoft.com/office/drawing/2014/main" id="{58070984-3B8E-4907-8DDE-0CCDF7D42C0E}"/>
                </a:ext>
              </a:extLst>
            </p:cNvPr>
            <p:cNvSpPr/>
            <p:nvPr/>
          </p:nvSpPr>
          <p:spPr>
            <a:xfrm rot="239813">
              <a:off x="18450427" y="8730270"/>
              <a:ext cx="783047" cy="1281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73"/>
                  </a:moveTo>
                  <a:lnTo>
                    <a:pt x="2522" y="21333"/>
                  </a:lnTo>
                  <a:lnTo>
                    <a:pt x="3180" y="21333"/>
                  </a:lnTo>
                  <a:lnTo>
                    <a:pt x="4057" y="21333"/>
                  </a:lnTo>
                  <a:lnTo>
                    <a:pt x="4824" y="20864"/>
                  </a:lnTo>
                  <a:lnTo>
                    <a:pt x="4715" y="19995"/>
                  </a:lnTo>
                  <a:lnTo>
                    <a:pt x="6688" y="21600"/>
                  </a:lnTo>
                  <a:lnTo>
                    <a:pt x="8004" y="21265"/>
                  </a:lnTo>
                  <a:lnTo>
                    <a:pt x="7894" y="20129"/>
                  </a:lnTo>
                  <a:lnTo>
                    <a:pt x="7785" y="19460"/>
                  </a:lnTo>
                  <a:lnTo>
                    <a:pt x="7017" y="18858"/>
                  </a:lnTo>
                  <a:lnTo>
                    <a:pt x="21381" y="16651"/>
                  </a:lnTo>
                  <a:lnTo>
                    <a:pt x="21490" y="15180"/>
                  </a:lnTo>
                  <a:lnTo>
                    <a:pt x="21162" y="14043"/>
                  </a:lnTo>
                  <a:lnTo>
                    <a:pt x="21381" y="12973"/>
                  </a:lnTo>
                  <a:lnTo>
                    <a:pt x="20723" y="11703"/>
                  </a:lnTo>
                  <a:lnTo>
                    <a:pt x="20942" y="11302"/>
                  </a:lnTo>
                  <a:lnTo>
                    <a:pt x="21600" y="10833"/>
                  </a:lnTo>
                  <a:lnTo>
                    <a:pt x="21381" y="10365"/>
                  </a:lnTo>
                  <a:lnTo>
                    <a:pt x="19736" y="9429"/>
                  </a:lnTo>
                  <a:lnTo>
                    <a:pt x="17105" y="3611"/>
                  </a:lnTo>
                  <a:lnTo>
                    <a:pt x="16337" y="2474"/>
                  </a:lnTo>
                  <a:lnTo>
                    <a:pt x="14912" y="0"/>
                  </a:lnTo>
                  <a:lnTo>
                    <a:pt x="7346" y="1137"/>
                  </a:lnTo>
                  <a:lnTo>
                    <a:pt x="4167" y="1471"/>
                  </a:lnTo>
                  <a:lnTo>
                    <a:pt x="3509" y="1137"/>
                  </a:lnTo>
                  <a:cubicBezTo>
                    <a:pt x="3509" y="1137"/>
                    <a:pt x="0" y="1873"/>
                    <a:pt x="0" y="1873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49" name="Shape 1225">
              <a:extLst>
                <a:ext uri="{FF2B5EF4-FFF2-40B4-BE49-F238E27FC236}">
                  <a16:creationId xmlns:a16="http://schemas.microsoft.com/office/drawing/2014/main" id="{80778A7F-AFA0-4C1E-AD22-A30627E79535}"/>
                </a:ext>
              </a:extLst>
            </p:cNvPr>
            <p:cNvSpPr/>
            <p:nvPr/>
          </p:nvSpPr>
          <p:spPr>
            <a:xfrm rot="239813">
              <a:off x="18990760" y="8663274"/>
              <a:ext cx="1087920" cy="114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7"/>
                  </a:moveTo>
                  <a:lnTo>
                    <a:pt x="1816" y="6503"/>
                  </a:lnTo>
                  <a:lnTo>
                    <a:pt x="3710" y="12631"/>
                  </a:lnTo>
                  <a:lnTo>
                    <a:pt x="4894" y="14275"/>
                  </a:lnTo>
                  <a:lnTo>
                    <a:pt x="4342" y="15322"/>
                  </a:lnTo>
                  <a:lnTo>
                    <a:pt x="4579" y="16667"/>
                  </a:lnTo>
                  <a:lnTo>
                    <a:pt x="4815" y="17041"/>
                  </a:lnTo>
                  <a:lnTo>
                    <a:pt x="4657" y="18162"/>
                  </a:lnTo>
                  <a:lnTo>
                    <a:pt x="4894" y="19358"/>
                  </a:lnTo>
                  <a:lnTo>
                    <a:pt x="4517" y="21026"/>
                  </a:lnTo>
                  <a:lnTo>
                    <a:pt x="6789" y="21600"/>
                  </a:lnTo>
                  <a:lnTo>
                    <a:pt x="10025" y="21376"/>
                  </a:lnTo>
                  <a:lnTo>
                    <a:pt x="17079" y="20833"/>
                  </a:lnTo>
                  <a:lnTo>
                    <a:pt x="18314" y="21077"/>
                  </a:lnTo>
                  <a:lnTo>
                    <a:pt x="18471" y="19133"/>
                  </a:lnTo>
                  <a:lnTo>
                    <a:pt x="18945" y="18610"/>
                  </a:lnTo>
                  <a:lnTo>
                    <a:pt x="20009" y="19220"/>
                  </a:lnTo>
                  <a:lnTo>
                    <a:pt x="21076" y="18760"/>
                  </a:lnTo>
                  <a:lnTo>
                    <a:pt x="20524" y="16144"/>
                  </a:lnTo>
                  <a:lnTo>
                    <a:pt x="20840" y="15920"/>
                  </a:lnTo>
                  <a:lnTo>
                    <a:pt x="20840" y="14499"/>
                  </a:lnTo>
                  <a:lnTo>
                    <a:pt x="21392" y="12855"/>
                  </a:lnTo>
                  <a:lnTo>
                    <a:pt x="21600" y="11628"/>
                  </a:lnTo>
                  <a:lnTo>
                    <a:pt x="21076" y="11435"/>
                  </a:lnTo>
                  <a:lnTo>
                    <a:pt x="20761" y="10688"/>
                  </a:lnTo>
                  <a:lnTo>
                    <a:pt x="18945" y="8894"/>
                  </a:lnTo>
                  <a:lnTo>
                    <a:pt x="18629" y="7623"/>
                  </a:lnTo>
                  <a:lnTo>
                    <a:pt x="16656" y="6727"/>
                  </a:lnTo>
                  <a:lnTo>
                    <a:pt x="14761" y="4858"/>
                  </a:lnTo>
                  <a:lnTo>
                    <a:pt x="13893" y="4335"/>
                  </a:lnTo>
                  <a:lnTo>
                    <a:pt x="12788" y="3886"/>
                  </a:lnTo>
                  <a:lnTo>
                    <a:pt x="12314" y="3737"/>
                  </a:lnTo>
                  <a:lnTo>
                    <a:pt x="11367" y="2466"/>
                  </a:lnTo>
                  <a:lnTo>
                    <a:pt x="9867" y="1569"/>
                  </a:lnTo>
                  <a:lnTo>
                    <a:pt x="9709" y="897"/>
                  </a:lnTo>
                  <a:lnTo>
                    <a:pt x="9709" y="0"/>
                  </a:lnTo>
                  <a:lnTo>
                    <a:pt x="5368" y="1121"/>
                  </a:lnTo>
                  <a:cubicBezTo>
                    <a:pt x="5368" y="1121"/>
                    <a:pt x="0" y="2167"/>
                    <a:pt x="0" y="2167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0" name="Shape 1226">
              <a:extLst>
                <a:ext uri="{FF2B5EF4-FFF2-40B4-BE49-F238E27FC236}">
                  <a16:creationId xmlns:a16="http://schemas.microsoft.com/office/drawing/2014/main" id="{D076A310-2DFA-43EF-85E6-58CB7EF9A0BD}"/>
                </a:ext>
              </a:extLst>
            </p:cNvPr>
            <p:cNvSpPr/>
            <p:nvPr/>
          </p:nvSpPr>
          <p:spPr>
            <a:xfrm rot="239813">
              <a:off x="18990760" y="8663274"/>
              <a:ext cx="1087920" cy="114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7"/>
                  </a:moveTo>
                  <a:lnTo>
                    <a:pt x="1816" y="6502"/>
                  </a:lnTo>
                  <a:lnTo>
                    <a:pt x="3710" y="12631"/>
                  </a:lnTo>
                  <a:lnTo>
                    <a:pt x="4894" y="14275"/>
                  </a:lnTo>
                  <a:lnTo>
                    <a:pt x="4342" y="15322"/>
                  </a:lnTo>
                  <a:lnTo>
                    <a:pt x="4579" y="16667"/>
                  </a:lnTo>
                  <a:lnTo>
                    <a:pt x="4815" y="17041"/>
                  </a:lnTo>
                  <a:lnTo>
                    <a:pt x="4657" y="18162"/>
                  </a:lnTo>
                  <a:lnTo>
                    <a:pt x="4894" y="19358"/>
                  </a:lnTo>
                  <a:lnTo>
                    <a:pt x="4516" y="21026"/>
                  </a:lnTo>
                  <a:lnTo>
                    <a:pt x="6788" y="21600"/>
                  </a:lnTo>
                  <a:lnTo>
                    <a:pt x="10025" y="21376"/>
                  </a:lnTo>
                  <a:lnTo>
                    <a:pt x="17079" y="20833"/>
                  </a:lnTo>
                  <a:lnTo>
                    <a:pt x="18314" y="21077"/>
                  </a:lnTo>
                  <a:lnTo>
                    <a:pt x="18471" y="19133"/>
                  </a:lnTo>
                  <a:lnTo>
                    <a:pt x="18945" y="18610"/>
                  </a:lnTo>
                  <a:lnTo>
                    <a:pt x="20009" y="19220"/>
                  </a:lnTo>
                  <a:lnTo>
                    <a:pt x="21076" y="18760"/>
                  </a:lnTo>
                  <a:lnTo>
                    <a:pt x="20524" y="16144"/>
                  </a:lnTo>
                  <a:lnTo>
                    <a:pt x="20840" y="15920"/>
                  </a:lnTo>
                  <a:lnTo>
                    <a:pt x="20840" y="14499"/>
                  </a:lnTo>
                  <a:lnTo>
                    <a:pt x="21392" y="12855"/>
                  </a:lnTo>
                  <a:lnTo>
                    <a:pt x="21600" y="11628"/>
                  </a:lnTo>
                  <a:lnTo>
                    <a:pt x="21076" y="11435"/>
                  </a:lnTo>
                  <a:lnTo>
                    <a:pt x="20761" y="10688"/>
                  </a:lnTo>
                  <a:lnTo>
                    <a:pt x="18945" y="8894"/>
                  </a:lnTo>
                  <a:lnTo>
                    <a:pt x="18629" y="7623"/>
                  </a:lnTo>
                  <a:lnTo>
                    <a:pt x="16656" y="6727"/>
                  </a:lnTo>
                  <a:lnTo>
                    <a:pt x="14761" y="4858"/>
                  </a:lnTo>
                  <a:lnTo>
                    <a:pt x="13893" y="4335"/>
                  </a:lnTo>
                  <a:lnTo>
                    <a:pt x="12788" y="3886"/>
                  </a:lnTo>
                  <a:lnTo>
                    <a:pt x="12314" y="3737"/>
                  </a:lnTo>
                  <a:lnTo>
                    <a:pt x="11367" y="2466"/>
                  </a:lnTo>
                  <a:lnTo>
                    <a:pt x="9867" y="1569"/>
                  </a:lnTo>
                  <a:lnTo>
                    <a:pt x="9709" y="897"/>
                  </a:lnTo>
                  <a:lnTo>
                    <a:pt x="9709" y="0"/>
                  </a:lnTo>
                  <a:lnTo>
                    <a:pt x="5368" y="1121"/>
                  </a:lnTo>
                  <a:cubicBezTo>
                    <a:pt x="5368" y="1121"/>
                    <a:pt x="0" y="2167"/>
                    <a:pt x="0" y="2167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1" name="Shape 1227">
              <a:extLst>
                <a:ext uri="{FF2B5EF4-FFF2-40B4-BE49-F238E27FC236}">
                  <a16:creationId xmlns:a16="http://schemas.microsoft.com/office/drawing/2014/main" id="{6E7491A5-5608-4387-A965-E7C927395594}"/>
                </a:ext>
              </a:extLst>
            </p:cNvPr>
            <p:cNvSpPr/>
            <p:nvPr/>
          </p:nvSpPr>
          <p:spPr>
            <a:xfrm rot="239813">
              <a:off x="19497326" y="8533810"/>
              <a:ext cx="1000233" cy="767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20"/>
                  </a:moveTo>
                  <a:cubicBezTo>
                    <a:pt x="18" y="5010"/>
                    <a:pt x="36" y="5901"/>
                    <a:pt x="54" y="6792"/>
                  </a:cubicBezTo>
                  <a:lnTo>
                    <a:pt x="1629" y="8017"/>
                  </a:lnTo>
                  <a:lnTo>
                    <a:pt x="2829" y="10243"/>
                  </a:lnTo>
                  <a:lnTo>
                    <a:pt x="5400" y="11357"/>
                  </a:lnTo>
                  <a:lnTo>
                    <a:pt x="7457" y="14585"/>
                  </a:lnTo>
                  <a:lnTo>
                    <a:pt x="9771" y="15588"/>
                  </a:lnTo>
                  <a:lnTo>
                    <a:pt x="10200" y="18148"/>
                  </a:lnTo>
                  <a:lnTo>
                    <a:pt x="12343" y="21266"/>
                  </a:lnTo>
                  <a:lnTo>
                    <a:pt x="12943" y="21600"/>
                  </a:lnTo>
                  <a:lnTo>
                    <a:pt x="13457" y="19930"/>
                  </a:lnTo>
                  <a:lnTo>
                    <a:pt x="13371" y="18483"/>
                  </a:lnTo>
                  <a:lnTo>
                    <a:pt x="14228" y="18928"/>
                  </a:lnTo>
                  <a:lnTo>
                    <a:pt x="14486" y="17480"/>
                  </a:lnTo>
                  <a:lnTo>
                    <a:pt x="15515" y="17369"/>
                  </a:lnTo>
                  <a:lnTo>
                    <a:pt x="16885" y="15699"/>
                  </a:lnTo>
                  <a:lnTo>
                    <a:pt x="17314" y="13807"/>
                  </a:lnTo>
                  <a:lnTo>
                    <a:pt x="18171" y="13361"/>
                  </a:lnTo>
                  <a:lnTo>
                    <a:pt x="18514" y="12247"/>
                  </a:lnTo>
                  <a:lnTo>
                    <a:pt x="19114" y="10020"/>
                  </a:lnTo>
                  <a:lnTo>
                    <a:pt x="20143" y="9464"/>
                  </a:lnTo>
                  <a:lnTo>
                    <a:pt x="20828" y="7125"/>
                  </a:lnTo>
                  <a:lnTo>
                    <a:pt x="21600" y="5010"/>
                  </a:lnTo>
                  <a:lnTo>
                    <a:pt x="16029" y="0"/>
                  </a:lnTo>
                  <a:lnTo>
                    <a:pt x="11829" y="1670"/>
                  </a:lnTo>
                  <a:lnTo>
                    <a:pt x="10971" y="1893"/>
                  </a:lnTo>
                  <a:lnTo>
                    <a:pt x="10714" y="1782"/>
                  </a:lnTo>
                  <a:lnTo>
                    <a:pt x="9857" y="890"/>
                  </a:lnTo>
                  <a:lnTo>
                    <a:pt x="9172" y="445"/>
                  </a:lnTo>
                  <a:lnTo>
                    <a:pt x="7971" y="668"/>
                  </a:lnTo>
                  <a:lnTo>
                    <a:pt x="6515" y="1002"/>
                  </a:lnTo>
                  <a:lnTo>
                    <a:pt x="5314" y="1002"/>
                  </a:lnTo>
                  <a:lnTo>
                    <a:pt x="4200" y="1670"/>
                  </a:lnTo>
                  <a:cubicBezTo>
                    <a:pt x="4200" y="1670"/>
                    <a:pt x="0" y="4120"/>
                    <a:pt x="0" y="412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2" name="Shape 1228">
              <a:extLst>
                <a:ext uri="{FF2B5EF4-FFF2-40B4-BE49-F238E27FC236}">
                  <a16:creationId xmlns:a16="http://schemas.microsoft.com/office/drawing/2014/main" id="{337DD406-4DA8-423B-8E15-61DC4240DCEA}"/>
                </a:ext>
              </a:extLst>
            </p:cNvPr>
            <p:cNvSpPr/>
            <p:nvPr/>
          </p:nvSpPr>
          <p:spPr>
            <a:xfrm rot="239813">
              <a:off x="19497326" y="8533810"/>
              <a:ext cx="1000233" cy="767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20"/>
                  </a:moveTo>
                  <a:cubicBezTo>
                    <a:pt x="18" y="5010"/>
                    <a:pt x="36" y="5901"/>
                    <a:pt x="54" y="6792"/>
                  </a:cubicBezTo>
                  <a:lnTo>
                    <a:pt x="1629" y="8017"/>
                  </a:lnTo>
                  <a:lnTo>
                    <a:pt x="2829" y="10243"/>
                  </a:lnTo>
                  <a:lnTo>
                    <a:pt x="5400" y="11357"/>
                  </a:lnTo>
                  <a:lnTo>
                    <a:pt x="7457" y="14585"/>
                  </a:lnTo>
                  <a:lnTo>
                    <a:pt x="9771" y="15588"/>
                  </a:lnTo>
                  <a:lnTo>
                    <a:pt x="10200" y="18148"/>
                  </a:lnTo>
                  <a:lnTo>
                    <a:pt x="12343" y="21266"/>
                  </a:lnTo>
                  <a:lnTo>
                    <a:pt x="12943" y="21600"/>
                  </a:lnTo>
                  <a:lnTo>
                    <a:pt x="13457" y="19930"/>
                  </a:lnTo>
                  <a:lnTo>
                    <a:pt x="13371" y="18483"/>
                  </a:lnTo>
                  <a:lnTo>
                    <a:pt x="14228" y="18928"/>
                  </a:lnTo>
                  <a:lnTo>
                    <a:pt x="14486" y="17480"/>
                  </a:lnTo>
                  <a:lnTo>
                    <a:pt x="15515" y="17369"/>
                  </a:lnTo>
                  <a:lnTo>
                    <a:pt x="16885" y="15699"/>
                  </a:lnTo>
                  <a:lnTo>
                    <a:pt x="17314" y="13807"/>
                  </a:lnTo>
                  <a:lnTo>
                    <a:pt x="18171" y="13361"/>
                  </a:lnTo>
                  <a:lnTo>
                    <a:pt x="18514" y="12247"/>
                  </a:lnTo>
                  <a:lnTo>
                    <a:pt x="19114" y="10020"/>
                  </a:lnTo>
                  <a:lnTo>
                    <a:pt x="20143" y="9464"/>
                  </a:lnTo>
                  <a:lnTo>
                    <a:pt x="20828" y="7125"/>
                  </a:lnTo>
                  <a:lnTo>
                    <a:pt x="21600" y="5010"/>
                  </a:lnTo>
                  <a:lnTo>
                    <a:pt x="16029" y="0"/>
                  </a:lnTo>
                  <a:lnTo>
                    <a:pt x="11829" y="1670"/>
                  </a:lnTo>
                  <a:lnTo>
                    <a:pt x="10971" y="1893"/>
                  </a:lnTo>
                  <a:lnTo>
                    <a:pt x="10714" y="1782"/>
                  </a:lnTo>
                  <a:lnTo>
                    <a:pt x="9857" y="890"/>
                  </a:lnTo>
                  <a:lnTo>
                    <a:pt x="9172" y="445"/>
                  </a:lnTo>
                  <a:lnTo>
                    <a:pt x="7971" y="668"/>
                  </a:lnTo>
                  <a:lnTo>
                    <a:pt x="6515" y="1002"/>
                  </a:lnTo>
                  <a:lnTo>
                    <a:pt x="5314" y="1002"/>
                  </a:lnTo>
                  <a:lnTo>
                    <a:pt x="4200" y="1670"/>
                  </a:lnTo>
                  <a:cubicBezTo>
                    <a:pt x="4200" y="1670"/>
                    <a:pt x="0" y="4120"/>
                    <a:pt x="0" y="412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3" name="Shape 1229">
              <a:extLst>
                <a:ext uri="{FF2B5EF4-FFF2-40B4-BE49-F238E27FC236}">
                  <a16:creationId xmlns:a16="http://schemas.microsoft.com/office/drawing/2014/main" id="{BFA4B526-F05E-4BA1-94DC-6F957FB5EBE3}"/>
                </a:ext>
              </a:extLst>
            </p:cNvPr>
            <p:cNvSpPr/>
            <p:nvPr/>
          </p:nvSpPr>
          <p:spPr>
            <a:xfrm rot="239813">
              <a:off x="18289272" y="7655250"/>
              <a:ext cx="1357306" cy="805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8" y="12343"/>
                  </a:moveTo>
                  <a:lnTo>
                    <a:pt x="2967" y="15003"/>
                  </a:lnTo>
                  <a:lnTo>
                    <a:pt x="1957" y="15960"/>
                  </a:lnTo>
                  <a:lnTo>
                    <a:pt x="1894" y="17237"/>
                  </a:lnTo>
                  <a:lnTo>
                    <a:pt x="1894" y="17769"/>
                  </a:lnTo>
                  <a:lnTo>
                    <a:pt x="0" y="17024"/>
                  </a:lnTo>
                  <a:lnTo>
                    <a:pt x="0" y="20111"/>
                  </a:lnTo>
                  <a:lnTo>
                    <a:pt x="316" y="21600"/>
                  </a:lnTo>
                  <a:lnTo>
                    <a:pt x="1578" y="21493"/>
                  </a:lnTo>
                  <a:lnTo>
                    <a:pt x="2841" y="21068"/>
                  </a:lnTo>
                  <a:lnTo>
                    <a:pt x="4356" y="19898"/>
                  </a:lnTo>
                  <a:lnTo>
                    <a:pt x="6502" y="19365"/>
                  </a:lnTo>
                  <a:lnTo>
                    <a:pt x="9406" y="18408"/>
                  </a:lnTo>
                  <a:lnTo>
                    <a:pt x="13067" y="17237"/>
                  </a:lnTo>
                  <a:lnTo>
                    <a:pt x="16350" y="16386"/>
                  </a:lnTo>
                  <a:lnTo>
                    <a:pt x="17613" y="15748"/>
                  </a:lnTo>
                  <a:lnTo>
                    <a:pt x="19231" y="14342"/>
                  </a:lnTo>
                  <a:lnTo>
                    <a:pt x="19896" y="12556"/>
                  </a:lnTo>
                  <a:lnTo>
                    <a:pt x="20288" y="10893"/>
                  </a:lnTo>
                  <a:lnTo>
                    <a:pt x="20906" y="9935"/>
                  </a:lnTo>
                  <a:lnTo>
                    <a:pt x="21600" y="9016"/>
                  </a:lnTo>
                  <a:lnTo>
                    <a:pt x="21298" y="6368"/>
                  </a:lnTo>
                  <a:lnTo>
                    <a:pt x="20075" y="5533"/>
                  </a:lnTo>
                  <a:lnTo>
                    <a:pt x="19507" y="2021"/>
                  </a:lnTo>
                  <a:lnTo>
                    <a:pt x="19191" y="1915"/>
                  </a:lnTo>
                  <a:lnTo>
                    <a:pt x="18812" y="1170"/>
                  </a:lnTo>
                  <a:lnTo>
                    <a:pt x="18370" y="958"/>
                  </a:lnTo>
                  <a:lnTo>
                    <a:pt x="17992" y="0"/>
                  </a:lnTo>
                  <a:lnTo>
                    <a:pt x="17108" y="745"/>
                  </a:lnTo>
                  <a:lnTo>
                    <a:pt x="15782" y="1064"/>
                  </a:lnTo>
                  <a:lnTo>
                    <a:pt x="14962" y="1064"/>
                  </a:lnTo>
                  <a:lnTo>
                    <a:pt x="13699" y="1277"/>
                  </a:lnTo>
                  <a:lnTo>
                    <a:pt x="12941" y="639"/>
                  </a:lnTo>
                  <a:lnTo>
                    <a:pt x="12184" y="213"/>
                  </a:lnTo>
                  <a:lnTo>
                    <a:pt x="11742" y="958"/>
                  </a:lnTo>
                  <a:lnTo>
                    <a:pt x="12061" y="2128"/>
                  </a:lnTo>
                  <a:lnTo>
                    <a:pt x="12124" y="2812"/>
                  </a:lnTo>
                  <a:lnTo>
                    <a:pt x="11426" y="3406"/>
                  </a:lnTo>
                  <a:lnTo>
                    <a:pt x="10732" y="3831"/>
                  </a:lnTo>
                  <a:lnTo>
                    <a:pt x="9612" y="3982"/>
                  </a:lnTo>
                  <a:lnTo>
                    <a:pt x="9712" y="6384"/>
                  </a:lnTo>
                  <a:lnTo>
                    <a:pt x="9154" y="7555"/>
                  </a:lnTo>
                  <a:lnTo>
                    <a:pt x="8712" y="8725"/>
                  </a:lnTo>
                  <a:lnTo>
                    <a:pt x="8207" y="9151"/>
                  </a:lnTo>
                  <a:lnTo>
                    <a:pt x="7389" y="7879"/>
                  </a:lnTo>
                  <a:lnTo>
                    <a:pt x="7449" y="10534"/>
                  </a:lnTo>
                  <a:lnTo>
                    <a:pt x="7007" y="10109"/>
                  </a:lnTo>
                  <a:lnTo>
                    <a:pt x="6628" y="10002"/>
                  </a:lnTo>
                  <a:lnTo>
                    <a:pt x="5808" y="10669"/>
                  </a:lnTo>
                  <a:lnTo>
                    <a:pt x="5492" y="11179"/>
                  </a:lnTo>
                  <a:lnTo>
                    <a:pt x="4798" y="11811"/>
                  </a:lnTo>
                  <a:lnTo>
                    <a:pt x="4419" y="11173"/>
                  </a:lnTo>
                  <a:lnTo>
                    <a:pt x="4103" y="10959"/>
                  </a:lnTo>
                  <a:cubicBezTo>
                    <a:pt x="4103" y="10959"/>
                    <a:pt x="2778" y="12343"/>
                    <a:pt x="2778" y="12343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4" name="Shape 1230">
              <a:extLst>
                <a:ext uri="{FF2B5EF4-FFF2-40B4-BE49-F238E27FC236}">
                  <a16:creationId xmlns:a16="http://schemas.microsoft.com/office/drawing/2014/main" id="{887E41B2-7286-4675-A1E0-F6AB9000BA68}"/>
                </a:ext>
              </a:extLst>
            </p:cNvPr>
            <p:cNvSpPr/>
            <p:nvPr/>
          </p:nvSpPr>
          <p:spPr>
            <a:xfrm rot="239813">
              <a:off x="18289272" y="7655250"/>
              <a:ext cx="1357306" cy="805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8" y="12343"/>
                  </a:moveTo>
                  <a:lnTo>
                    <a:pt x="2967" y="15003"/>
                  </a:lnTo>
                  <a:lnTo>
                    <a:pt x="1957" y="15960"/>
                  </a:lnTo>
                  <a:lnTo>
                    <a:pt x="1894" y="17237"/>
                  </a:lnTo>
                  <a:lnTo>
                    <a:pt x="1894" y="17769"/>
                  </a:lnTo>
                  <a:lnTo>
                    <a:pt x="0" y="17024"/>
                  </a:lnTo>
                  <a:lnTo>
                    <a:pt x="0" y="20111"/>
                  </a:lnTo>
                  <a:lnTo>
                    <a:pt x="316" y="21600"/>
                  </a:lnTo>
                  <a:lnTo>
                    <a:pt x="1578" y="21493"/>
                  </a:lnTo>
                  <a:lnTo>
                    <a:pt x="2841" y="21068"/>
                  </a:lnTo>
                  <a:lnTo>
                    <a:pt x="4356" y="19898"/>
                  </a:lnTo>
                  <a:lnTo>
                    <a:pt x="6502" y="19365"/>
                  </a:lnTo>
                  <a:lnTo>
                    <a:pt x="9406" y="18408"/>
                  </a:lnTo>
                  <a:lnTo>
                    <a:pt x="13067" y="17237"/>
                  </a:lnTo>
                  <a:lnTo>
                    <a:pt x="16350" y="16386"/>
                  </a:lnTo>
                  <a:lnTo>
                    <a:pt x="17613" y="15748"/>
                  </a:lnTo>
                  <a:lnTo>
                    <a:pt x="19231" y="14342"/>
                  </a:lnTo>
                  <a:lnTo>
                    <a:pt x="19895" y="12556"/>
                  </a:lnTo>
                  <a:lnTo>
                    <a:pt x="20288" y="10893"/>
                  </a:lnTo>
                  <a:lnTo>
                    <a:pt x="20906" y="9935"/>
                  </a:lnTo>
                  <a:lnTo>
                    <a:pt x="21600" y="9016"/>
                  </a:lnTo>
                  <a:lnTo>
                    <a:pt x="21298" y="6368"/>
                  </a:lnTo>
                  <a:lnTo>
                    <a:pt x="20075" y="5533"/>
                  </a:lnTo>
                  <a:lnTo>
                    <a:pt x="19507" y="2021"/>
                  </a:lnTo>
                  <a:lnTo>
                    <a:pt x="19191" y="1915"/>
                  </a:lnTo>
                  <a:lnTo>
                    <a:pt x="18812" y="1170"/>
                  </a:lnTo>
                  <a:lnTo>
                    <a:pt x="18370" y="958"/>
                  </a:lnTo>
                  <a:lnTo>
                    <a:pt x="17992" y="0"/>
                  </a:lnTo>
                  <a:lnTo>
                    <a:pt x="17108" y="745"/>
                  </a:lnTo>
                  <a:lnTo>
                    <a:pt x="15782" y="1064"/>
                  </a:lnTo>
                  <a:lnTo>
                    <a:pt x="14962" y="1064"/>
                  </a:lnTo>
                  <a:lnTo>
                    <a:pt x="13699" y="1277"/>
                  </a:lnTo>
                  <a:lnTo>
                    <a:pt x="12941" y="639"/>
                  </a:lnTo>
                  <a:lnTo>
                    <a:pt x="12184" y="213"/>
                  </a:lnTo>
                  <a:lnTo>
                    <a:pt x="11742" y="958"/>
                  </a:lnTo>
                  <a:lnTo>
                    <a:pt x="12061" y="2128"/>
                  </a:lnTo>
                  <a:lnTo>
                    <a:pt x="12124" y="2812"/>
                  </a:lnTo>
                  <a:lnTo>
                    <a:pt x="11426" y="3406"/>
                  </a:lnTo>
                  <a:lnTo>
                    <a:pt x="10732" y="3831"/>
                  </a:lnTo>
                  <a:lnTo>
                    <a:pt x="9612" y="3982"/>
                  </a:lnTo>
                  <a:lnTo>
                    <a:pt x="9712" y="6384"/>
                  </a:lnTo>
                  <a:lnTo>
                    <a:pt x="9154" y="7555"/>
                  </a:lnTo>
                  <a:lnTo>
                    <a:pt x="8712" y="8725"/>
                  </a:lnTo>
                  <a:lnTo>
                    <a:pt x="8207" y="9151"/>
                  </a:lnTo>
                  <a:lnTo>
                    <a:pt x="7389" y="7879"/>
                  </a:lnTo>
                  <a:lnTo>
                    <a:pt x="7449" y="10534"/>
                  </a:lnTo>
                  <a:lnTo>
                    <a:pt x="7007" y="10109"/>
                  </a:lnTo>
                  <a:lnTo>
                    <a:pt x="6628" y="10002"/>
                  </a:lnTo>
                  <a:lnTo>
                    <a:pt x="5808" y="10669"/>
                  </a:lnTo>
                  <a:lnTo>
                    <a:pt x="5492" y="11179"/>
                  </a:lnTo>
                  <a:lnTo>
                    <a:pt x="4798" y="11811"/>
                  </a:lnTo>
                  <a:lnTo>
                    <a:pt x="4419" y="11173"/>
                  </a:lnTo>
                  <a:lnTo>
                    <a:pt x="4103" y="10959"/>
                  </a:lnTo>
                  <a:cubicBezTo>
                    <a:pt x="4103" y="10959"/>
                    <a:pt x="2778" y="12343"/>
                    <a:pt x="2778" y="12343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5" name="Shape 1231">
              <a:extLst>
                <a:ext uri="{FF2B5EF4-FFF2-40B4-BE49-F238E27FC236}">
                  <a16:creationId xmlns:a16="http://schemas.microsoft.com/office/drawing/2014/main" id="{9DDA1EB4-AA0F-48D7-89E8-9AC6713A0EDB}"/>
                </a:ext>
              </a:extLst>
            </p:cNvPr>
            <p:cNvSpPr/>
            <p:nvPr/>
          </p:nvSpPr>
          <p:spPr>
            <a:xfrm rot="239813">
              <a:off x="18085379" y="8103129"/>
              <a:ext cx="1720637" cy="805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0" y="9438"/>
                  </a:moveTo>
                  <a:lnTo>
                    <a:pt x="1071" y="12470"/>
                  </a:lnTo>
                  <a:lnTo>
                    <a:pt x="1071" y="13774"/>
                  </a:lnTo>
                  <a:lnTo>
                    <a:pt x="561" y="16817"/>
                  </a:lnTo>
                  <a:lnTo>
                    <a:pt x="561" y="18121"/>
                  </a:lnTo>
                  <a:lnTo>
                    <a:pt x="102" y="19426"/>
                  </a:lnTo>
                  <a:lnTo>
                    <a:pt x="102" y="20513"/>
                  </a:lnTo>
                  <a:lnTo>
                    <a:pt x="0" y="21600"/>
                  </a:lnTo>
                  <a:lnTo>
                    <a:pt x="4792" y="19970"/>
                  </a:lnTo>
                  <a:lnTo>
                    <a:pt x="5557" y="20296"/>
                  </a:lnTo>
                  <a:lnTo>
                    <a:pt x="5659" y="19644"/>
                  </a:lnTo>
                  <a:lnTo>
                    <a:pt x="6169" y="19426"/>
                  </a:lnTo>
                  <a:lnTo>
                    <a:pt x="7010" y="18770"/>
                  </a:lnTo>
                  <a:lnTo>
                    <a:pt x="7488" y="19432"/>
                  </a:lnTo>
                  <a:lnTo>
                    <a:pt x="15753" y="15405"/>
                  </a:lnTo>
                  <a:lnTo>
                    <a:pt x="15294" y="13883"/>
                  </a:lnTo>
                  <a:lnTo>
                    <a:pt x="15906" y="12905"/>
                  </a:lnTo>
                  <a:lnTo>
                    <a:pt x="16161" y="11600"/>
                  </a:lnTo>
                  <a:lnTo>
                    <a:pt x="17180" y="9536"/>
                  </a:lnTo>
                  <a:lnTo>
                    <a:pt x="18047" y="8448"/>
                  </a:lnTo>
                  <a:lnTo>
                    <a:pt x="18568" y="6247"/>
                  </a:lnTo>
                  <a:lnTo>
                    <a:pt x="19279" y="6150"/>
                  </a:lnTo>
                  <a:lnTo>
                    <a:pt x="19887" y="4869"/>
                  </a:lnTo>
                  <a:lnTo>
                    <a:pt x="20137" y="4427"/>
                  </a:lnTo>
                  <a:lnTo>
                    <a:pt x="20471" y="4445"/>
                  </a:lnTo>
                  <a:lnTo>
                    <a:pt x="20953" y="3992"/>
                  </a:lnTo>
                  <a:lnTo>
                    <a:pt x="21463" y="2579"/>
                  </a:lnTo>
                  <a:lnTo>
                    <a:pt x="21600" y="0"/>
                  </a:lnTo>
                  <a:lnTo>
                    <a:pt x="16568" y="3340"/>
                  </a:lnTo>
                  <a:lnTo>
                    <a:pt x="5659" y="7688"/>
                  </a:lnTo>
                  <a:lnTo>
                    <a:pt x="4639" y="8992"/>
                  </a:lnTo>
                  <a:lnTo>
                    <a:pt x="3977" y="9101"/>
                  </a:lnTo>
                  <a:cubicBezTo>
                    <a:pt x="3977" y="9101"/>
                    <a:pt x="1670" y="9438"/>
                    <a:pt x="1670" y="9438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6" name="Shape 1232">
              <a:extLst>
                <a:ext uri="{FF2B5EF4-FFF2-40B4-BE49-F238E27FC236}">
                  <a16:creationId xmlns:a16="http://schemas.microsoft.com/office/drawing/2014/main" id="{BFC27275-BF00-4DD1-A285-FAA556DCE51D}"/>
                </a:ext>
              </a:extLst>
            </p:cNvPr>
            <p:cNvSpPr/>
            <p:nvPr/>
          </p:nvSpPr>
          <p:spPr>
            <a:xfrm rot="239813">
              <a:off x="18085379" y="8103129"/>
              <a:ext cx="1720637" cy="805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0" y="9438"/>
                  </a:moveTo>
                  <a:lnTo>
                    <a:pt x="1071" y="12470"/>
                  </a:lnTo>
                  <a:lnTo>
                    <a:pt x="1071" y="13774"/>
                  </a:lnTo>
                  <a:lnTo>
                    <a:pt x="561" y="16817"/>
                  </a:lnTo>
                  <a:lnTo>
                    <a:pt x="561" y="18121"/>
                  </a:lnTo>
                  <a:lnTo>
                    <a:pt x="102" y="19426"/>
                  </a:lnTo>
                  <a:lnTo>
                    <a:pt x="102" y="20513"/>
                  </a:lnTo>
                  <a:lnTo>
                    <a:pt x="0" y="21600"/>
                  </a:lnTo>
                  <a:lnTo>
                    <a:pt x="4792" y="19970"/>
                  </a:lnTo>
                  <a:lnTo>
                    <a:pt x="5557" y="20296"/>
                  </a:lnTo>
                  <a:lnTo>
                    <a:pt x="5659" y="19644"/>
                  </a:lnTo>
                  <a:lnTo>
                    <a:pt x="6169" y="19426"/>
                  </a:lnTo>
                  <a:lnTo>
                    <a:pt x="7010" y="18770"/>
                  </a:lnTo>
                  <a:lnTo>
                    <a:pt x="7488" y="19432"/>
                  </a:lnTo>
                  <a:lnTo>
                    <a:pt x="15753" y="15405"/>
                  </a:lnTo>
                  <a:lnTo>
                    <a:pt x="15294" y="13883"/>
                  </a:lnTo>
                  <a:lnTo>
                    <a:pt x="15906" y="12905"/>
                  </a:lnTo>
                  <a:lnTo>
                    <a:pt x="16161" y="11600"/>
                  </a:lnTo>
                  <a:lnTo>
                    <a:pt x="17180" y="9536"/>
                  </a:lnTo>
                  <a:lnTo>
                    <a:pt x="18047" y="8448"/>
                  </a:lnTo>
                  <a:lnTo>
                    <a:pt x="18568" y="6247"/>
                  </a:lnTo>
                  <a:lnTo>
                    <a:pt x="19279" y="6150"/>
                  </a:lnTo>
                  <a:lnTo>
                    <a:pt x="19887" y="4869"/>
                  </a:lnTo>
                  <a:lnTo>
                    <a:pt x="20137" y="4427"/>
                  </a:lnTo>
                  <a:lnTo>
                    <a:pt x="20471" y="4445"/>
                  </a:lnTo>
                  <a:lnTo>
                    <a:pt x="20953" y="3992"/>
                  </a:lnTo>
                  <a:lnTo>
                    <a:pt x="21463" y="2579"/>
                  </a:lnTo>
                  <a:lnTo>
                    <a:pt x="21600" y="0"/>
                  </a:lnTo>
                  <a:lnTo>
                    <a:pt x="16568" y="3340"/>
                  </a:lnTo>
                  <a:lnTo>
                    <a:pt x="5659" y="7688"/>
                  </a:lnTo>
                  <a:lnTo>
                    <a:pt x="4639" y="8992"/>
                  </a:lnTo>
                  <a:lnTo>
                    <a:pt x="3977" y="9101"/>
                  </a:lnTo>
                  <a:cubicBezTo>
                    <a:pt x="3977" y="9101"/>
                    <a:pt x="1670" y="9438"/>
                    <a:pt x="1670" y="9438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7" name="Shape 1233">
              <a:extLst>
                <a:ext uri="{FF2B5EF4-FFF2-40B4-BE49-F238E27FC236}">
                  <a16:creationId xmlns:a16="http://schemas.microsoft.com/office/drawing/2014/main" id="{59A99DED-58F3-43D0-B0B5-FBDAB126CA83}"/>
                </a:ext>
              </a:extLst>
            </p:cNvPr>
            <p:cNvSpPr/>
            <p:nvPr/>
          </p:nvSpPr>
          <p:spPr>
            <a:xfrm rot="239813">
              <a:off x="18452000" y="6985528"/>
              <a:ext cx="653593" cy="1095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61"/>
                  </a:moveTo>
                  <a:lnTo>
                    <a:pt x="3666" y="12522"/>
                  </a:lnTo>
                  <a:lnTo>
                    <a:pt x="3403" y="13539"/>
                  </a:lnTo>
                  <a:lnTo>
                    <a:pt x="2880" y="14713"/>
                  </a:lnTo>
                  <a:lnTo>
                    <a:pt x="3355" y="16435"/>
                  </a:lnTo>
                  <a:lnTo>
                    <a:pt x="3797" y="17452"/>
                  </a:lnTo>
                  <a:lnTo>
                    <a:pt x="3486" y="17452"/>
                  </a:lnTo>
                  <a:lnTo>
                    <a:pt x="2755" y="18486"/>
                  </a:lnTo>
                  <a:lnTo>
                    <a:pt x="1833" y="19487"/>
                  </a:lnTo>
                  <a:lnTo>
                    <a:pt x="1997" y="20047"/>
                  </a:lnTo>
                  <a:cubicBezTo>
                    <a:pt x="2029" y="20564"/>
                    <a:pt x="2062" y="21082"/>
                    <a:pt x="2095" y="21600"/>
                  </a:cubicBezTo>
                  <a:lnTo>
                    <a:pt x="4712" y="20974"/>
                  </a:lnTo>
                  <a:lnTo>
                    <a:pt x="5891" y="21443"/>
                  </a:lnTo>
                  <a:lnTo>
                    <a:pt x="9295" y="20504"/>
                  </a:lnTo>
                  <a:lnTo>
                    <a:pt x="9949" y="20034"/>
                  </a:lnTo>
                  <a:lnTo>
                    <a:pt x="11389" y="20504"/>
                  </a:lnTo>
                  <a:lnTo>
                    <a:pt x="11389" y="19096"/>
                  </a:lnTo>
                  <a:lnTo>
                    <a:pt x="11520" y="18861"/>
                  </a:lnTo>
                  <a:lnTo>
                    <a:pt x="12960" y="19409"/>
                  </a:lnTo>
                  <a:lnTo>
                    <a:pt x="13484" y="19409"/>
                  </a:lnTo>
                  <a:lnTo>
                    <a:pt x="14007" y="19096"/>
                  </a:lnTo>
                  <a:lnTo>
                    <a:pt x="15971" y="17609"/>
                  </a:lnTo>
                  <a:lnTo>
                    <a:pt x="16364" y="15652"/>
                  </a:lnTo>
                  <a:cubicBezTo>
                    <a:pt x="16499" y="15646"/>
                    <a:pt x="16945" y="16072"/>
                    <a:pt x="17080" y="16066"/>
                  </a:cubicBezTo>
                  <a:lnTo>
                    <a:pt x="21600" y="14869"/>
                  </a:lnTo>
                  <a:lnTo>
                    <a:pt x="20683" y="13617"/>
                  </a:lnTo>
                  <a:lnTo>
                    <a:pt x="21469" y="12835"/>
                  </a:lnTo>
                  <a:lnTo>
                    <a:pt x="16494" y="313"/>
                  </a:lnTo>
                  <a:lnTo>
                    <a:pt x="15971" y="0"/>
                  </a:lnTo>
                  <a:lnTo>
                    <a:pt x="7986" y="1174"/>
                  </a:lnTo>
                  <a:lnTo>
                    <a:pt x="5498" y="1409"/>
                  </a:lnTo>
                  <a:lnTo>
                    <a:pt x="4582" y="1330"/>
                  </a:lnTo>
                  <a:lnTo>
                    <a:pt x="2488" y="2270"/>
                  </a:lnTo>
                  <a:cubicBezTo>
                    <a:pt x="2488" y="2270"/>
                    <a:pt x="0" y="2661"/>
                    <a:pt x="0" y="266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8" name="Shape 1234">
              <a:extLst>
                <a:ext uri="{FF2B5EF4-FFF2-40B4-BE49-F238E27FC236}">
                  <a16:creationId xmlns:a16="http://schemas.microsoft.com/office/drawing/2014/main" id="{AB466CC8-F414-4994-927B-71778CE7C8F5}"/>
                </a:ext>
              </a:extLst>
            </p:cNvPr>
            <p:cNvSpPr/>
            <p:nvPr/>
          </p:nvSpPr>
          <p:spPr>
            <a:xfrm rot="239813">
              <a:off x="18452000" y="6985528"/>
              <a:ext cx="653593" cy="1095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61"/>
                  </a:moveTo>
                  <a:lnTo>
                    <a:pt x="3666" y="12522"/>
                  </a:lnTo>
                  <a:lnTo>
                    <a:pt x="3403" y="13539"/>
                  </a:lnTo>
                  <a:lnTo>
                    <a:pt x="2880" y="14713"/>
                  </a:lnTo>
                  <a:lnTo>
                    <a:pt x="3355" y="16435"/>
                  </a:lnTo>
                  <a:lnTo>
                    <a:pt x="3797" y="17452"/>
                  </a:lnTo>
                  <a:lnTo>
                    <a:pt x="3486" y="17452"/>
                  </a:lnTo>
                  <a:lnTo>
                    <a:pt x="2755" y="18486"/>
                  </a:lnTo>
                  <a:lnTo>
                    <a:pt x="1833" y="19487"/>
                  </a:lnTo>
                  <a:lnTo>
                    <a:pt x="1997" y="20047"/>
                  </a:lnTo>
                  <a:cubicBezTo>
                    <a:pt x="2029" y="20564"/>
                    <a:pt x="2062" y="21082"/>
                    <a:pt x="2095" y="21600"/>
                  </a:cubicBezTo>
                  <a:lnTo>
                    <a:pt x="4712" y="20974"/>
                  </a:lnTo>
                  <a:lnTo>
                    <a:pt x="5891" y="21443"/>
                  </a:lnTo>
                  <a:lnTo>
                    <a:pt x="9295" y="20504"/>
                  </a:lnTo>
                  <a:lnTo>
                    <a:pt x="9949" y="20034"/>
                  </a:lnTo>
                  <a:lnTo>
                    <a:pt x="11389" y="20504"/>
                  </a:lnTo>
                  <a:lnTo>
                    <a:pt x="11389" y="19096"/>
                  </a:lnTo>
                  <a:lnTo>
                    <a:pt x="11520" y="18861"/>
                  </a:lnTo>
                  <a:lnTo>
                    <a:pt x="12960" y="19409"/>
                  </a:lnTo>
                  <a:lnTo>
                    <a:pt x="13484" y="19409"/>
                  </a:lnTo>
                  <a:lnTo>
                    <a:pt x="14007" y="19096"/>
                  </a:lnTo>
                  <a:lnTo>
                    <a:pt x="15971" y="17609"/>
                  </a:lnTo>
                  <a:lnTo>
                    <a:pt x="16364" y="15652"/>
                  </a:lnTo>
                  <a:cubicBezTo>
                    <a:pt x="16499" y="15646"/>
                    <a:pt x="16945" y="16072"/>
                    <a:pt x="17080" y="16066"/>
                  </a:cubicBezTo>
                  <a:lnTo>
                    <a:pt x="21600" y="14869"/>
                  </a:lnTo>
                  <a:lnTo>
                    <a:pt x="20683" y="13617"/>
                  </a:lnTo>
                  <a:lnTo>
                    <a:pt x="21469" y="12835"/>
                  </a:lnTo>
                  <a:lnTo>
                    <a:pt x="16494" y="313"/>
                  </a:lnTo>
                  <a:lnTo>
                    <a:pt x="15971" y="0"/>
                  </a:lnTo>
                  <a:lnTo>
                    <a:pt x="7986" y="1174"/>
                  </a:lnTo>
                  <a:lnTo>
                    <a:pt x="5498" y="1409"/>
                  </a:lnTo>
                  <a:lnTo>
                    <a:pt x="4582" y="1330"/>
                  </a:lnTo>
                  <a:lnTo>
                    <a:pt x="2488" y="2270"/>
                  </a:lnTo>
                  <a:cubicBezTo>
                    <a:pt x="2488" y="2270"/>
                    <a:pt x="0" y="2661"/>
                    <a:pt x="0" y="266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59" name="Shape 1235">
              <a:extLst>
                <a:ext uri="{FF2B5EF4-FFF2-40B4-BE49-F238E27FC236}">
                  <a16:creationId xmlns:a16="http://schemas.microsoft.com/office/drawing/2014/main" id="{7E79092E-F284-458E-A191-1666560DA3B0}"/>
                </a:ext>
              </a:extLst>
            </p:cNvPr>
            <p:cNvSpPr/>
            <p:nvPr/>
          </p:nvSpPr>
          <p:spPr>
            <a:xfrm rot="239813">
              <a:off x="14510706" y="8494860"/>
              <a:ext cx="2864934" cy="2681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34" y="0"/>
                  </a:moveTo>
                  <a:cubicBezTo>
                    <a:pt x="6013" y="3053"/>
                    <a:pt x="5874" y="6182"/>
                    <a:pt x="5854" y="9235"/>
                  </a:cubicBezTo>
                  <a:lnTo>
                    <a:pt x="61" y="8909"/>
                  </a:lnTo>
                  <a:lnTo>
                    <a:pt x="0" y="9326"/>
                  </a:lnTo>
                  <a:lnTo>
                    <a:pt x="585" y="9758"/>
                  </a:lnTo>
                  <a:lnTo>
                    <a:pt x="1136" y="10478"/>
                  </a:lnTo>
                  <a:lnTo>
                    <a:pt x="1626" y="11263"/>
                  </a:lnTo>
                  <a:lnTo>
                    <a:pt x="2116" y="11394"/>
                  </a:lnTo>
                  <a:lnTo>
                    <a:pt x="2484" y="11917"/>
                  </a:lnTo>
                  <a:lnTo>
                    <a:pt x="2790" y="12441"/>
                  </a:lnTo>
                  <a:lnTo>
                    <a:pt x="3035" y="13029"/>
                  </a:lnTo>
                  <a:lnTo>
                    <a:pt x="3158" y="13815"/>
                  </a:lnTo>
                  <a:lnTo>
                    <a:pt x="3342" y="14076"/>
                  </a:lnTo>
                  <a:lnTo>
                    <a:pt x="4383" y="14927"/>
                  </a:lnTo>
                  <a:lnTo>
                    <a:pt x="4445" y="14665"/>
                  </a:lnTo>
                  <a:lnTo>
                    <a:pt x="5793" y="15385"/>
                  </a:lnTo>
                  <a:lnTo>
                    <a:pt x="6099" y="14796"/>
                  </a:lnTo>
                  <a:lnTo>
                    <a:pt x="6650" y="14076"/>
                  </a:lnTo>
                  <a:lnTo>
                    <a:pt x="7324" y="13880"/>
                  </a:lnTo>
                  <a:lnTo>
                    <a:pt x="8243" y="14011"/>
                  </a:lnTo>
                  <a:lnTo>
                    <a:pt x="9040" y="14665"/>
                  </a:lnTo>
                  <a:lnTo>
                    <a:pt x="9591" y="15516"/>
                  </a:lnTo>
                  <a:lnTo>
                    <a:pt x="10143" y="16366"/>
                  </a:lnTo>
                  <a:lnTo>
                    <a:pt x="10633" y="17282"/>
                  </a:lnTo>
                  <a:lnTo>
                    <a:pt x="11184" y="18002"/>
                  </a:lnTo>
                  <a:lnTo>
                    <a:pt x="11674" y="18394"/>
                  </a:lnTo>
                  <a:lnTo>
                    <a:pt x="11981" y="19245"/>
                  </a:lnTo>
                  <a:lnTo>
                    <a:pt x="12226" y="19899"/>
                  </a:lnTo>
                  <a:lnTo>
                    <a:pt x="12471" y="20553"/>
                  </a:lnTo>
                  <a:lnTo>
                    <a:pt x="12777" y="21011"/>
                  </a:lnTo>
                  <a:lnTo>
                    <a:pt x="13390" y="21273"/>
                  </a:lnTo>
                  <a:lnTo>
                    <a:pt x="14370" y="21469"/>
                  </a:lnTo>
                  <a:lnTo>
                    <a:pt x="15105" y="21600"/>
                  </a:lnTo>
                  <a:lnTo>
                    <a:pt x="16024" y="21600"/>
                  </a:lnTo>
                  <a:lnTo>
                    <a:pt x="15841" y="21469"/>
                  </a:lnTo>
                  <a:lnTo>
                    <a:pt x="15718" y="20749"/>
                  </a:lnTo>
                  <a:lnTo>
                    <a:pt x="15473" y="20422"/>
                  </a:lnTo>
                  <a:lnTo>
                    <a:pt x="15412" y="20030"/>
                  </a:lnTo>
                  <a:lnTo>
                    <a:pt x="15228" y="19572"/>
                  </a:lnTo>
                  <a:lnTo>
                    <a:pt x="15351" y="19245"/>
                  </a:lnTo>
                  <a:lnTo>
                    <a:pt x="15289" y="19049"/>
                  </a:lnTo>
                  <a:lnTo>
                    <a:pt x="14860" y="18787"/>
                  </a:lnTo>
                  <a:lnTo>
                    <a:pt x="15351" y="18460"/>
                  </a:lnTo>
                  <a:lnTo>
                    <a:pt x="15412" y="18329"/>
                  </a:lnTo>
                  <a:lnTo>
                    <a:pt x="15473" y="18002"/>
                  </a:lnTo>
                  <a:lnTo>
                    <a:pt x="15228" y="17675"/>
                  </a:lnTo>
                  <a:lnTo>
                    <a:pt x="15473" y="17675"/>
                  </a:lnTo>
                  <a:lnTo>
                    <a:pt x="15718" y="17478"/>
                  </a:lnTo>
                  <a:lnTo>
                    <a:pt x="15473" y="16889"/>
                  </a:lnTo>
                  <a:lnTo>
                    <a:pt x="16147" y="16889"/>
                  </a:lnTo>
                  <a:lnTo>
                    <a:pt x="16270" y="16759"/>
                  </a:lnTo>
                  <a:lnTo>
                    <a:pt x="16453" y="16235"/>
                  </a:lnTo>
                  <a:lnTo>
                    <a:pt x="16821" y="16235"/>
                  </a:lnTo>
                  <a:lnTo>
                    <a:pt x="17005" y="16235"/>
                  </a:lnTo>
                  <a:lnTo>
                    <a:pt x="17005" y="15908"/>
                  </a:lnTo>
                  <a:lnTo>
                    <a:pt x="16944" y="15712"/>
                  </a:lnTo>
                  <a:lnTo>
                    <a:pt x="17679" y="15777"/>
                  </a:lnTo>
                  <a:lnTo>
                    <a:pt x="18291" y="15646"/>
                  </a:lnTo>
                  <a:lnTo>
                    <a:pt x="18904" y="15058"/>
                  </a:lnTo>
                  <a:lnTo>
                    <a:pt x="18904" y="14600"/>
                  </a:lnTo>
                  <a:lnTo>
                    <a:pt x="19394" y="14273"/>
                  </a:lnTo>
                  <a:lnTo>
                    <a:pt x="19333" y="13618"/>
                  </a:lnTo>
                  <a:lnTo>
                    <a:pt x="19762" y="13422"/>
                  </a:lnTo>
                  <a:lnTo>
                    <a:pt x="20007" y="14076"/>
                  </a:lnTo>
                  <a:lnTo>
                    <a:pt x="21355" y="13291"/>
                  </a:lnTo>
                  <a:lnTo>
                    <a:pt x="21478" y="12375"/>
                  </a:lnTo>
                  <a:lnTo>
                    <a:pt x="21355" y="11983"/>
                  </a:lnTo>
                  <a:lnTo>
                    <a:pt x="21294" y="11590"/>
                  </a:lnTo>
                  <a:lnTo>
                    <a:pt x="21416" y="11132"/>
                  </a:lnTo>
                  <a:lnTo>
                    <a:pt x="21600" y="10740"/>
                  </a:lnTo>
                  <a:lnTo>
                    <a:pt x="21232" y="9562"/>
                  </a:lnTo>
                  <a:lnTo>
                    <a:pt x="20926" y="9235"/>
                  </a:lnTo>
                  <a:lnTo>
                    <a:pt x="20681" y="8384"/>
                  </a:lnTo>
                  <a:lnTo>
                    <a:pt x="20558" y="6553"/>
                  </a:lnTo>
                  <a:lnTo>
                    <a:pt x="20436" y="5506"/>
                  </a:lnTo>
                  <a:lnTo>
                    <a:pt x="20252" y="5309"/>
                  </a:lnTo>
                  <a:lnTo>
                    <a:pt x="19762" y="5571"/>
                  </a:lnTo>
                  <a:lnTo>
                    <a:pt x="18683" y="4804"/>
                  </a:lnTo>
                  <a:lnTo>
                    <a:pt x="18291" y="4982"/>
                  </a:lnTo>
                  <a:lnTo>
                    <a:pt x="17618" y="4917"/>
                  </a:lnTo>
                  <a:lnTo>
                    <a:pt x="16882" y="5506"/>
                  </a:lnTo>
                  <a:lnTo>
                    <a:pt x="16270" y="5179"/>
                  </a:lnTo>
                  <a:lnTo>
                    <a:pt x="15902" y="5309"/>
                  </a:lnTo>
                  <a:cubicBezTo>
                    <a:pt x="15902" y="5267"/>
                    <a:pt x="15902" y="5224"/>
                    <a:pt x="15903" y="5181"/>
                  </a:cubicBezTo>
                  <a:lnTo>
                    <a:pt x="15167" y="5244"/>
                  </a:lnTo>
                  <a:lnTo>
                    <a:pt x="14860" y="4982"/>
                  </a:lnTo>
                  <a:lnTo>
                    <a:pt x="14394" y="5101"/>
                  </a:lnTo>
                  <a:lnTo>
                    <a:pt x="13607" y="4593"/>
                  </a:lnTo>
                  <a:lnTo>
                    <a:pt x="12900" y="4786"/>
                  </a:lnTo>
                  <a:lnTo>
                    <a:pt x="12593" y="4655"/>
                  </a:lnTo>
                  <a:lnTo>
                    <a:pt x="12396" y="4578"/>
                  </a:lnTo>
                  <a:lnTo>
                    <a:pt x="12103" y="4197"/>
                  </a:lnTo>
                  <a:lnTo>
                    <a:pt x="11439" y="4135"/>
                  </a:lnTo>
                  <a:lnTo>
                    <a:pt x="11062" y="3936"/>
                  </a:lnTo>
                  <a:lnTo>
                    <a:pt x="10878" y="3936"/>
                  </a:lnTo>
                  <a:lnTo>
                    <a:pt x="10755" y="3805"/>
                  </a:lnTo>
                  <a:lnTo>
                    <a:pt x="10633" y="3739"/>
                  </a:lnTo>
                  <a:lnTo>
                    <a:pt x="10690" y="116"/>
                  </a:lnTo>
                  <a:cubicBezTo>
                    <a:pt x="10690" y="116"/>
                    <a:pt x="6034" y="0"/>
                    <a:pt x="6034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0" name="Shape 1236">
              <a:extLst>
                <a:ext uri="{FF2B5EF4-FFF2-40B4-BE49-F238E27FC236}">
                  <a16:creationId xmlns:a16="http://schemas.microsoft.com/office/drawing/2014/main" id="{9B9B8C7A-9FF8-4436-9CF5-08010E333E38}"/>
                </a:ext>
              </a:extLst>
            </p:cNvPr>
            <p:cNvSpPr/>
            <p:nvPr/>
          </p:nvSpPr>
          <p:spPr>
            <a:xfrm rot="239813">
              <a:off x="14510706" y="8494860"/>
              <a:ext cx="2864934" cy="2681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34" y="0"/>
                  </a:moveTo>
                  <a:cubicBezTo>
                    <a:pt x="6013" y="3053"/>
                    <a:pt x="5874" y="6182"/>
                    <a:pt x="5854" y="9235"/>
                  </a:cubicBezTo>
                  <a:lnTo>
                    <a:pt x="61" y="8909"/>
                  </a:lnTo>
                  <a:lnTo>
                    <a:pt x="0" y="9326"/>
                  </a:lnTo>
                  <a:lnTo>
                    <a:pt x="585" y="9758"/>
                  </a:lnTo>
                  <a:lnTo>
                    <a:pt x="1136" y="10478"/>
                  </a:lnTo>
                  <a:lnTo>
                    <a:pt x="1626" y="11263"/>
                  </a:lnTo>
                  <a:lnTo>
                    <a:pt x="2116" y="11394"/>
                  </a:lnTo>
                  <a:lnTo>
                    <a:pt x="2484" y="11917"/>
                  </a:lnTo>
                  <a:lnTo>
                    <a:pt x="2790" y="12441"/>
                  </a:lnTo>
                  <a:lnTo>
                    <a:pt x="3035" y="13029"/>
                  </a:lnTo>
                  <a:lnTo>
                    <a:pt x="3158" y="13814"/>
                  </a:lnTo>
                  <a:lnTo>
                    <a:pt x="3342" y="14076"/>
                  </a:lnTo>
                  <a:lnTo>
                    <a:pt x="4383" y="14927"/>
                  </a:lnTo>
                  <a:lnTo>
                    <a:pt x="4445" y="14665"/>
                  </a:lnTo>
                  <a:lnTo>
                    <a:pt x="5792" y="15385"/>
                  </a:lnTo>
                  <a:lnTo>
                    <a:pt x="6099" y="14796"/>
                  </a:lnTo>
                  <a:lnTo>
                    <a:pt x="6650" y="14076"/>
                  </a:lnTo>
                  <a:lnTo>
                    <a:pt x="7324" y="13880"/>
                  </a:lnTo>
                  <a:lnTo>
                    <a:pt x="8243" y="14011"/>
                  </a:lnTo>
                  <a:lnTo>
                    <a:pt x="9040" y="14665"/>
                  </a:lnTo>
                  <a:lnTo>
                    <a:pt x="9591" y="15516"/>
                  </a:lnTo>
                  <a:lnTo>
                    <a:pt x="10143" y="16366"/>
                  </a:lnTo>
                  <a:lnTo>
                    <a:pt x="10633" y="17282"/>
                  </a:lnTo>
                  <a:lnTo>
                    <a:pt x="11184" y="18002"/>
                  </a:lnTo>
                  <a:lnTo>
                    <a:pt x="11674" y="18394"/>
                  </a:lnTo>
                  <a:lnTo>
                    <a:pt x="11981" y="19245"/>
                  </a:lnTo>
                  <a:lnTo>
                    <a:pt x="12226" y="19899"/>
                  </a:lnTo>
                  <a:lnTo>
                    <a:pt x="12471" y="20553"/>
                  </a:lnTo>
                  <a:lnTo>
                    <a:pt x="12777" y="21011"/>
                  </a:lnTo>
                  <a:lnTo>
                    <a:pt x="13390" y="21273"/>
                  </a:lnTo>
                  <a:lnTo>
                    <a:pt x="14370" y="21469"/>
                  </a:lnTo>
                  <a:lnTo>
                    <a:pt x="15105" y="21600"/>
                  </a:lnTo>
                  <a:lnTo>
                    <a:pt x="16024" y="21600"/>
                  </a:lnTo>
                  <a:lnTo>
                    <a:pt x="15841" y="21469"/>
                  </a:lnTo>
                  <a:lnTo>
                    <a:pt x="15718" y="20749"/>
                  </a:lnTo>
                  <a:lnTo>
                    <a:pt x="15473" y="20422"/>
                  </a:lnTo>
                  <a:lnTo>
                    <a:pt x="15412" y="20030"/>
                  </a:lnTo>
                  <a:lnTo>
                    <a:pt x="15228" y="19572"/>
                  </a:lnTo>
                  <a:lnTo>
                    <a:pt x="15351" y="19245"/>
                  </a:lnTo>
                  <a:lnTo>
                    <a:pt x="15289" y="19049"/>
                  </a:lnTo>
                  <a:lnTo>
                    <a:pt x="14860" y="18787"/>
                  </a:lnTo>
                  <a:lnTo>
                    <a:pt x="15351" y="18460"/>
                  </a:lnTo>
                  <a:lnTo>
                    <a:pt x="15412" y="18329"/>
                  </a:lnTo>
                  <a:lnTo>
                    <a:pt x="15473" y="18002"/>
                  </a:lnTo>
                  <a:lnTo>
                    <a:pt x="15228" y="17675"/>
                  </a:lnTo>
                  <a:lnTo>
                    <a:pt x="15473" y="17675"/>
                  </a:lnTo>
                  <a:lnTo>
                    <a:pt x="15718" y="17478"/>
                  </a:lnTo>
                  <a:lnTo>
                    <a:pt x="15473" y="16889"/>
                  </a:lnTo>
                  <a:lnTo>
                    <a:pt x="16147" y="16889"/>
                  </a:lnTo>
                  <a:lnTo>
                    <a:pt x="16270" y="16759"/>
                  </a:lnTo>
                  <a:lnTo>
                    <a:pt x="16453" y="16235"/>
                  </a:lnTo>
                  <a:lnTo>
                    <a:pt x="16821" y="16235"/>
                  </a:lnTo>
                  <a:lnTo>
                    <a:pt x="17005" y="16235"/>
                  </a:lnTo>
                  <a:lnTo>
                    <a:pt x="17005" y="15908"/>
                  </a:lnTo>
                  <a:lnTo>
                    <a:pt x="16944" y="15712"/>
                  </a:lnTo>
                  <a:lnTo>
                    <a:pt x="17679" y="15777"/>
                  </a:lnTo>
                  <a:lnTo>
                    <a:pt x="18291" y="15646"/>
                  </a:lnTo>
                  <a:lnTo>
                    <a:pt x="18904" y="15058"/>
                  </a:lnTo>
                  <a:lnTo>
                    <a:pt x="18904" y="14600"/>
                  </a:lnTo>
                  <a:lnTo>
                    <a:pt x="19394" y="14273"/>
                  </a:lnTo>
                  <a:lnTo>
                    <a:pt x="19333" y="13618"/>
                  </a:lnTo>
                  <a:lnTo>
                    <a:pt x="19762" y="13422"/>
                  </a:lnTo>
                  <a:lnTo>
                    <a:pt x="20007" y="14076"/>
                  </a:lnTo>
                  <a:lnTo>
                    <a:pt x="21355" y="13291"/>
                  </a:lnTo>
                  <a:lnTo>
                    <a:pt x="21478" y="12375"/>
                  </a:lnTo>
                  <a:lnTo>
                    <a:pt x="21355" y="11983"/>
                  </a:lnTo>
                  <a:lnTo>
                    <a:pt x="21294" y="11590"/>
                  </a:lnTo>
                  <a:lnTo>
                    <a:pt x="21416" y="11132"/>
                  </a:lnTo>
                  <a:lnTo>
                    <a:pt x="21600" y="10740"/>
                  </a:lnTo>
                  <a:lnTo>
                    <a:pt x="21232" y="9562"/>
                  </a:lnTo>
                  <a:lnTo>
                    <a:pt x="20926" y="9235"/>
                  </a:lnTo>
                  <a:lnTo>
                    <a:pt x="20681" y="8384"/>
                  </a:lnTo>
                  <a:lnTo>
                    <a:pt x="20558" y="6552"/>
                  </a:lnTo>
                  <a:lnTo>
                    <a:pt x="20436" y="5506"/>
                  </a:lnTo>
                  <a:lnTo>
                    <a:pt x="20252" y="5309"/>
                  </a:lnTo>
                  <a:lnTo>
                    <a:pt x="19762" y="5571"/>
                  </a:lnTo>
                  <a:lnTo>
                    <a:pt x="18683" y="4804"/>
                  </a:lnTo>
                  <a:lnTo>
                    <a:pt x="18291" y="4982"/>
                  </a:lnTo>
                  <a:lnTo>
                    <a:pt x="17618" y="4917"/>
                  </a:lnTo>
                  <a:lnTo>
                    <a:pt x="16882" y="5506"/>
                  </a:lnTo>
                  <a:lnTo>
                    <a:pt x="16270" y="5179"/>
                  </a:lnTo>
                  <a:lnTo>
                    <a:pt x="15902" y="5309"/>
                  </a:lnTo>
                  <a:cubicBezTo>
                    <a:pt x="15902" y="5267"/>
                    <a:pt x="15902" y="5224"/>
                    <a:pt x="15903" y="5181"/>
                  </a:cubicBezTo>
                  <a:lnTo>
                    <a:pt x="15167" y="5244"/>
                  </a:lnTo>
                  <a:lnTo>
                    <a:pt x="14860" y="4982"/>
                  </a:lnTo>
                  <a:lnTo>
                    <a:pt x="14394" y="5101"/>
                  </a:lnTo>
                  <a:lnTo>
                    <a:pt x="13607" y="4593"/>
                  </a:lnTo>
                  <a:lnTo>
                    <a:pt x="12900" y="4786"/>
                  </a:lnTo>
                  <a:lnTo>
                    <a:pt x="12593" y="4655"/>
                  </a:lnTo>
                  <a:lnTo>
                    <a:pt x="12396" y="4578"/>
                  </a:lnTo>
                  <a:lnTo>
                    <a:pt x="12103" y="4197"/>
                  </a:lnTo>
                  <a:lnTo>
                    <a:pt x="11439" y="4135"/>
                  </a:lnTo>
                  <a:lnTo>
                    <a:pt x="11062" y="3936"/>
                  </a:lnTo>
                  <a:lnTo>
                    <a:pt x="10878" y="3936"/>
                  </a:lnTo>
                  <a:lnTo>
                    <a:pt x="10755" y="3805"/>
                  </a:lnTo>
                  <a:lnTo>
                    <a:pt x="10633" y="3739"/>
                  </a:lnTo>
                  <a:lnTo>
                    <a:pt x="10690" y="116"/>
                  </a:lnTo>
                  <a:cubicBezTo>
                    <a:pt x="10690" y="116"/>
                    <a:pt x="6034" y="0"/>
                    <a:pt x="6034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1" name="Shape 1237">
              <a:extLst>
                <a:ext uri="{FF2B5EF4-FFF2-40B4-BE49-F238E27FC236}">
                  <a16:creationId xmlns:a16="http://schemas.microsoft.com/office/drawing/2014/main" id="{09D4E9B8-212A-4756-B2A6-A8FF1887EFD6}"/>
                </a:ext>
              </a:extLst>
            </p:cNvPr>
            <p:cNvSpPr/>
            <p:nvPr/>
          </p:nvSpPr>
          <p:spPr>
            <a:xfrm rot="239813">
              <a:off x="11358733" y="6161651"/>
              <a:ext cx="1754039" cy="279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2" y="0"/>
                  </a:moveTo>
                  <a:lnTo>
                    <a:pt x="1346" y="223"/>
                  </a:lnTo>
                  <a:lnTo>
                    <a:pt x="1616" y="692"/>
                  </a:lnTo>
                  <a:lnTo>
                    <a:pt x="1527" y="1087"/>
                  </a:lnTo>
                  <a:lnTo>
                    <a:pt x="1167" y="1482"/>
                  </a:lnTo>
                  <a:lnTo>
                    <a:pt x="1347" y="2045"/>
                  </a:lnTo>
                  <a:lnTo>
                    <a:pt x="0" y="2665"/>
                  </a:lnTo>
                  <a:lnTo>
                    <a:pt x="0" y="3116"/>
                  </a:lnTo>
                  <a:lnTo>
                    <a:pt x="629" y="4017"/>
                  </a:lnTo>
                  <a:lnTo>
                    <a:pt x="629" y="4412"/>
                  </a:lnTo>
                  <a:lnTo>
                    <a:pt x="359" y="5933"/>
                  </a:lnTo>
                  <a:lnTo>
                    <a:pt x="808" y="6892"/>
                  </a:lnTo>
                  <a:lnTo>
                    <a:pt x="1257" y="7230"/>
                  </a:lnTo>
                  <a:lnTo>
                    <a:pt x="1347" y="7624"/>
                  </a:lnTo>
                  <a:lnTo>
                    <a:pt x="1167" y="8357"/>
                  </a:lnTo>
                  <a:lnTo>
                    <a:pt x="1976" y="8469"/>
                  </a:lnTo>
                  <a:lnTo>
                    <a:pt x="2335" y="8469"/>
                  </a:lnTo>
                  <a:lnTo>
                    <a:pt x="2694" y="8131"/>
                  </a:lnTo>
                  <a:lnTo>
                    <a:pt x="2963" y="8019"/>
                  </a:lnTo>
                  <a:lnTo>
                    <a:pt x="3143" y="8469"/>
                  </a:lnTo>
                  <a:lnTo>
                    <a:pt x="3053" y="8977"/>
                  </a:lnTo>
                  <a:lnTo>
                    <a:pt x="2963" y="9146"/>
                  </a:lnTo>
                  <a:lnTo>
                    <a:pt x="2425" y="9089"/>
                  </a:lnTo>
                  <a:lnTo>
                    <a:pt x="2155" y="9653"/>
                  </a:lnTo>
                  <a:lnTo>
                    <a:pt x="2335" y="10216"/>
                  </a:lnTo>
                  <a:lnTo>
                    <a:pt x="2784" y="10498"/>
                  </a:lnTo>
                  <a:lnTo>
                    <a:pt x="3323" y="10893"/>
                  </a:lnTo>
                  <a:lnTo>
                    <a:pt x="3323" y="11287"/>
                  </a:lnTo>
                  <a:lnTo>
                    <a:pt x="2963" y="11456"/>
                  </a:lnTo>
                  <a:lnTo>
                    <a:pt x="3861" y="12583"/>
                  </a:lnTo>
                  <a:lnTo>
                    <a:pt x="4041" y="13485"/>
                  </a:lnTo>
                  <a:lnTo>
                    <a:pt x="4580" y="13710"/>
                  </a:lnTo>
                  <a:lnTo>
                    <a:pt x="4939" y="14218"/>
                  </a:lnTo>
                  <a:lnTo>
                    <a:pt x="5208" y="14499"/>
                  </a:lnTo>
                  <a:lnTo>
                    <a:pt x="5298" y="14950"/>
                  </a:lnTo>
                  <a:lnTo>
                    <a:pt x="4849" y="15401"/>
                  </a:lnTo>
                  <a:lnTo>
                    <a:pt x="5119" y="15796"/>
                  </a:lnTo>
                  <a:lnTo>
                    <a:pt x="6645" y="16472"/>
                  </a:lnTo>
                  <a:lnTo>
                    <a:pt x="7453" y="16584"/>
                  </a:lnTo>
                  <a:lnTo>
                    <a:pt x="7543" y="16415"/>
                  </a:lnTo>
                  <a:lnTo>
                    <a:pt x="8800" y="17486"/>
                  </a:lnTo>
                  <a:lnTo>
                    <a:pt x="9788" y="17711"/>
                  </a:lnTo>
                  <a:lnTo>
                    <a:pt x="10417" y="18331"/>
                  </a:lnTo>
                  <a:lnTo>
                    <a:pt x="11405" y="18726"/>
                  </a:lnTo>
                  <a:lnTo>
                    <a:pt x="12572" y="19628"/>
                  </a:lnTo>
                  <a:lnTo>
                    <a:pt x="12751" y="20586"/>
                  </a:lnTo>
                  <a:lnTo>
                    <a:pt x="13021" y="20924"/>
                  </a:lnTo>
                  <a:lnTo>
                    <a:pt x="13111" y="21262"/>
                  </a:lnTo>
                  <a:lnTo>
                    <a:pt x="19397" y="21600"/>
                  </a:lnTo>
                  <a:lnTo>
                    <a:pt x="19935" y="21318"/>
                  </a:lnTo>
                  <a:lnTo>
                    <a:pt x="19666" y="20529"/>
                  </a:lnTo>
                  <a:lnTo>
                    <a:pt x="20483" y="19798"/>
                  </a:lnTo>
                  <a:lnTo>
                    <a:pt x="20833" y="19064"/>
                  </a:lnTo>
                  <a:lnTo>
                    <a:pt x="21600" y="18663"/>
                  </a:lnTo>
                  <a:lnTo>
                    <a:pt x="20458" y="16899"/>
                  </a:lnTo>
                  <a:lnTo>
                    <a:pt x="9339" y="7342"/>
                  </a:lnTo>
                  <a:lnTo>
                    <a:pt x="11289" y="1707"/>
                  </a:lnTo>
                  <a:lnTo>
                    <a:pt x="4162" y="441"/>
                  </a:lnTo>
                  <a:cubicBezTo>
                    <a:pt x="4162" y="441"/>
                    <a:pt x="1732" y="0"/>
                    <a:pt x="1732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2" name="Shape 1238">
              <a:extLst>
                <a:ext uri="{FF2B5EF4-FFF2-40B4-BE49-F238E27FC236}">
                  <a16:creationId xmlns:a16="http://schemas.microsoft.com/office/drawing/2014/main" id="{F2B532AF-8A2B-4186-9151-8052841A36B7}"/>
                </a:ext>
              </a:extLst>
            </p:cNvPr>
            <p:cNvSpPr/>
            <p:nvPr/>
          </p:nvSpPr>
          <p:spPr>
            <a:xfrm rot="239813">
              <a:off x="11358733" y="6161651"/>
              <a:ext cx="1754040" cy="279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2" y="0"/>
                  </a:moveTo>
                  <a:lnTo>
                    <a:pt x="1346" y="223"/>
                  </a:lnTo>
                  <a:lnTo>
                    <a:pt x="1616" y="692"/>
                  </a:lnTo>
                  <a:lnTo>
                    <a:pt x="1527" y="1087"/>
                  </a:lnTo>
                  <a:lnTo>
                    <a:pt x="1167" y="1482"/>
                  </a:lnTo>
                  <a:lnTo>
                    <a:pt x="1347" y="2045"/>
                  </a:lnTo>
                  <a:lnTo>
                    <a:pt x="0" y="2665"/>
                  </a:lnTo>
                  <a:lnTo>
                    <a:pt x="0" y="3116"/>
                  </a:lnTo>
                  <a:lnTo>
                    <a:pt x="629" y="4017"/>
                  </a:lnTo>
                  <a:lnTo>
                    <a:pt x="629" y="4412"/>
                  </a:lnTo>
                  <a:lnTo>
                    <a:pt x="359" y="5933"/>
                  </a:lnTo>
                  <a:lnTo>
                    <a:pt x="808" y="6892"/>
                  </a:lnTo>
                  <a:lnTo>
                    <a:pt x="1257" y="7230"/>
                  </a:lnTo>
                  <a:lnTo>
                    <a:pt x="1347" y="7624"/>
                  </a:lnTo>
                  <a:lnTo>
                    <a:pt x="1167" y="8357"/>
                  </a:lnTo>
                  <a:lnTo>
                    <a:pt x="1976" y="8469"/>
                  </a:lnTo>
                  <a:lnTo>
                    <a:pt x="2335" y="8469"/>
                  </a:lnTo>
                  <a:lnTo>
                    <a:pt x="2694" y="8131"/>
                  </a:lnTo>
                  <a:lnTo>
                    <a:pt x="2963" y="8019"/>
                  </a:lnTo>
                  <a:lnTo>
                    <a:pt x="3143" y="8469"/>
                  </a:lnTo>
                  <a:lnTo>
                    <a:pt x="3053" y="8977"/>
                  </a:lnTo>
                  <a:lnTo>
                    <a:pt x="2963" y="9146"/>
                  </a:lnTo>
                  <a:lnTo>
                    <a:pt x="2425" y="9089"/>
                  </a:lnTo>
                  <a:lnTo>
                    <a:pt x="2155" y="9653"/>
                  </a:lnTo>
                  <a:lnTo>
                    <a:pt x="2335" y="10216"/>
                  </a:lnTo>
                  <a:lnTo>
                    <a:pt x="2784" y="10498"/>
                  </a:lnTo>
                  <a:lnTo>
                    <a:pt x="3323" y="10893"/>
                  </a:lnTo>
                  <a:lnTo>
                    <a:pt x="3323" y="11287"/>
                  </a:lnTo>
                  <a:lnTo>
                    <a:pt x="2963" y="11456"/>
                  </a:lnTo>
                  <a:lnTo>
                    <a:pt x="3861" y="12583"/>
                  </a:lnTo>
                  <a:lnTo>
                    <a:pt x="4041" y="13485"/>
                  </a:lnTo>
                  <a:lnTo>
                    <a:pt x="4580" y="13710"/>
                  </a:lnTo>
                  <a:lnTo>
                    <a:pt x="4939" y="14218"/>
                  </a:lnTo>
                  <a:lnTo>
                    <a:pt x="5208" y="14499"/>
                  </a:lnTo>
                  <a:lnTo>
                    <a:pt x="5298" y="14950"/>
                  </a:lnTo>
                  <a:lnTo>
                    <a:pt x="4849" y="15401"/>
                  </a:lnTo>
                  <a:lnTo>
                    <a:pt x="5119" y="15796"/>
                  </a:lnTo>
                  <a:lnTo>
                    <a:pt x="6645" y="16472"/>
                  </a:lnTo>
                  <a:lnTo>
                    <a:pt x="7453" y="16584"/>
                  </a:lnTo>
                  <a:lnTo>
                    <a:pt x="7543" y="16415"/>
                  </a:lnTo>
                  <a:lnTo>
                    <a:pt x="8800" y="17486"/>
                  </a:lnTo>
                  <a:lnTo>
                    <a:pt x="9788" y="17711"/>
                  </a:lnTo>
                  <a:lnTo>
                    <a:pt x="10417" y="18331"/>
                  </a:lnTo>
                  <a:lnTo>
                    <a:pt x="11405" y="18726"/>
                  </a:lnTo>
                  <a:lnTo>
                    <a:pt x="12572" y="19628"/>
                  </a:lnTo>
                  <a:lnTo>
                    <a:pt x="12751" y="20586"/>
                  </a:lnTo>
                  <a:lnTo>
                    <a:pt x="13021" y="20924"/>
                  </a:lnTo>
                  <a:lnTo>
                    <a:pt x="13111" y="21262"/>
                  </a:lnTo>
                  <a:lnTo>
                    <a:pt x="19397" y="21600"/>
                  </a:lnTo>
                  <a:lnTo>
                    <a:pt x="19935" y="21318"/>
                  </a:lnTo>
                  <a:lnTo>
                    <a:pt x="19666" y="20529"/>
                  </a:lnTo>
                  <a:lnTo>
                    <a:pt x="20483" y="19798"/>
                  </a:lnTo>
                  <a:lnTo>
                    <a:pt x="20833" y="19064"/>
                  </a:lnTo>
                  <a:lnTo>
                    <a:pt x="21600" y="18663"/>
                  </a:lnTo>
                  <a:lnTo>
                    <a:pt x="20458" y="16899"/>
                  </a:lnTo>
                  <a:lnTo>
                    <a:pt x="9339" y="7342"/>
                  </a:lnTo>
                  <a:lnTo>
                    <a:pt x="11289" y="1707"/>
                  </a:lnTo>
                  <a:lnTo>
                    <a:pt x="4162" y="441"/>
                  </a:lnTo>
                  <a:cubicBezTo>
                    <a:pt x="4162" y="441"/>
                    <a:pt x="1732" y="0"/>
                    <a:pt x="1732" y="0"/>
                  </a:cubicBezTo>
                  <a:close/>
                </a:path>
              </a:pathLst>
            </a:custGeom>
            <a:solidFill>
              <a:srgbClr val="309A78"/>
            </a:solidFill>
            <a:ln>
              <a:solidFill>
                <a:schemeClr val="tx1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3" name="Shape 1239">
              <a:extLst>
                <a:ext uri="{FF2B5EF4-FFF2-40B4-BE49-F238E27FC236}">
                  <a16:creationId xmlns:a16="http://schemas.microsoft.com/office/drawing/2014/main" id="{F19E53F5-E94A-440D-9482-BF560DA2A84C}"/>
                </a:ext>
              </a:extLst>
            </p:cNvPr>
            <p:cNvSpPr/>
            <p:nvPr/>
          </p:nvSpPr>
          <p:spPr>
            <a:xfrm rot="239813">
              <a:off x="17239457" y="9361500"/>
              <a:ext cx="1161007" cy="1020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47"/>
                  </a:moveTo>
                  <a:lnTo>
                    <a:pt x="348" y="5241"/>
                  </a:lnTo>
                  <a:lnTo>
                    <a:pt x="418" y="7068"/>
                  </a:lnTo>
                  <a:lnTo>
                    <a:pt x="975" y="8735"/>
                  </a:lnTo>
                  <a:lnTo>
                    <a:pt x="1881" y="10085"/>
                  </a:lnTo>
                  <a:lnTo>
                    <a:pt x="2648" y="12547"/>
                  </a:lnTo>
                  <a:lnTo>
                    <a:pt x="1951" y="14691"/>
                  </a:lnTo>
                  <a:lnTo>
                    <a:pt x="2021" y="15644"/>
                  </a:lnTo>
                  <a:cubicBezTo>
                    <a:pt x="2028" y="16147"/>
                    <a:pt x="2035" y="16650"/>
                    <a:pt x="2042" y="17153"/>
                  </a:cubicBezTo>
                  <a:lnTo>
                    <a:pt x="2059" y="19436"/>
                  </a:lnTo>
                  <a:lnTo>
                    <a:pt x="3345" y="19138"/>
                  </a:lnTo>
                  <a:lnTo>
                    <a:pt x="4459" y="18662"/>
                  </a:lnTo>
                  <a:lnTo>
                    <a:pt x="5783" y="18900"/>
                  </a:lnTo>
                  <a:lnTo>
                    <a:pt x="7247" y="19615"/>
                  </a:lnTo>
                  <a:lnTo>
                    <a:pt x="8779" y="19615"/>
                  </a:lnTo>
                  <a:lnTo>
                    <a:pt x="8849" y="18424"/>
                  </a:lnTo>
                  <a:lnTo>
                    <a:pt x="9476" y="18027"/>
                  </a:lnTo>
                  <a:lnTo>
                    <a:pt x="10382" y="18106"/>
                  </a:lnTo>
                  <a:lnTo>
                    <a:pt x="10939" y="18344"/>
                  </a:lnTo>
                  <a:lnTo>
                    <a:pt x="12054" y="19297"/>
                  </a:lnTo>
                  <a:lnTo>
                    <a:pt x="12263" y="18106"/>
                  </a:lnTo>
                  <a:lnTo>
                    <a:pt x="11427" y="17073"/>
                  </a:lnTo>
                  <a:lnTo>
                    <a:pt x="11218" y="16597"/>
                  </a:lnTo>
                  <a:lnTo>
                    <a:pt x="11567" y="16438"/>
                  </a:lnTo>
                  <a:lnTo>
                    <a:pt x="12054" y="16518"/>
                  </a:lnTo>
                  <a:lnTo>
                    <a:pt x="13099" y="17947"/>
                  </a:lnTo>
                  <a:lnTo>
                    <a:pt x="12821" y="18821"/>
                  </a:lnTo>
                  <a:lnTo>
                    <a:pt x="12960" y="20806"/>
                  </a:lnTo>
                  <a:lnTo>
                    <a:pt x="14423" y="21600"/>
                  </a:lnTo>
                  <a:lnTo>
                    <a:pt x="15190" y="20409"/>
                  </a:lnTo>
                  <a:lnTo>
                    <a:pt x="16723" y="20806"/>
                  </a:lnTo>
                  <a:lnTo>
                    <a:pt x="17350" y="20012"/>
                  </a:lnTo>
                  <a:lnTo>
                    <a:pt x="17141" y="18503"/>
                  </a:lnTo>
                  <a:lnTo>
                    <a:pt x="16653" y="17868"/>
                  </a:lnTo>
                  <a:lnTo>
                    <a:pt x="16723" y="17233"/>
                  </a:lnTo>
                  <a:lnTo>
                    <a:pt x="17977" y="18027"/>
                  </a:lnTo>
                  <a:lnTo>
                    <a:pt x="18534" y="19059"/>
                  </a:lnTo>
                  <a:lnTo>
                    <a:pt x="19649" y="19377"/>
                  </a:lnTo>
                  <a:lnTo>
                    <a:pt x="20764" y="20488"/>
                  </a:lnTo>
                  <a:lnTo>
                    <a:pt x="21600" y="19933"/>
                  </a:lnTo>
                  <a:lnTo>
                    <a:pt x="21600" y="19218"/>
                  </a:lnTo>
                  <a:lnTo>
                    <a:pt x="20694" y="18027"/>
                  </a:lnTo>
                  <a:lnTo>
                    <a:pt x="19997" y="17629"/>
                  </a:lnTo>
                  <a:lnTo>
                    <a:pt x="19370" y="16994"/>
                  </a:lnTo>
                  <a:lnTo>
                    <a:pt x="19649" y="16359"/>
                  </a:lnTo>
                  <a:lnTo>
                    <a:pt x="19997" y="16279"/>
                  </a:lnTo>
                  <a:lnTo>
                    <a:pt x="20485" y="16279"/>
                  </a:lnTo>
                  <a:lnTo>
                    <a:pt x="20764" y="15485"/>
                  </a:lnTo>
                  <a:lnTo>
                    <a:pt x="20694" y="15088"/>
                  </a:lnTo>
                  <a:lnTo>
                    <a:pt x="19719" y="14771"/>
                  </a:lnTo>
                  <a:lnTo>
                    <a:pt x="18882" y="15485"/>
                  </a:lnTo>
                  <a:lnTo>
                    <a:pt x="18395" y="15168"/>
                  </a:lnTo>
                  <a:lnTo>
                    <a:pt x="18116" y="14373"/>
                  </a:lnTo>
                  <a:lnTo>
                    <a:pt x="17350" y="14453"/>
                  </a:lnTo>
                  <a:lnTo>
                    <a:pt x="17420" y="15247"/>
                  </a:lnTo>
                  <a:lnTo>
                    <a:pt x="16514" y="15803"/>
                  </a:lnTo>
                  <a:lnTo>
                    <a:pt x="16026" y="15803"/>
                  </a:lnTo>
                  <a:lnTo>
                    <a:pt x="15469" y="15565"/>
                  </a:lnTo>
                  <a:lnTo>
                    <a:pt x="15538" y="14771"/>
                  </a:lnTo>
                  <a:lnTo>
                    <a:pt x="14772" y="13897"/>
                  </a:lnTo>
                  <a:lnTo>
                    <a:pt x="15190" y="13580"/>
                  </a:lnTo>
                  <a:lnTo>
                    <a:pt x="16165" y="13738"/>
                  </a:lnTo>
                  <a:lnTo>
                    <a:pt x="16723" y="13183"/>
                  </a:lnTo>
                  <a:lnTo>
                    <a:pt x="17837" y="13580"/>
                  </a:lnTo>
                  <a:lnTo>
                    <a:pt x="18743" y="13818"/>
                  </a:lnTo>
                  <a:lnTo>
                    <a:pt x="18743" y="12706"/>
                  </a:lnTo>
                  <a:lnTo>
                    <a:pt x="17977" y="12388"/>
                  </a:lnTo>
                  <a:lnTo>
                    <a:pt x="17977" y="10562"/>
                  </a:lnTo>
                  <a:lnTo>
                    <a:pt x="17698" y="9926"/>
                  </a:lnTo>
                  <a:lnTo>
                    <a:pt x="10730" y="10641"/>
                  </a:lnTo>
                  <a:lnTo>
                    <a:pt x="10870" y="7623"/>
                  </a:lnTo>
                  <a:lnTo>
                    <a:pt x="12054" y="5638"/>
                  </a:lnTo>
                  <a:lnTo>
                    <a:pt x="11775" y="4209"/>
                  </a:lnTo>
                  <a:lnTo>
                    <a:pt x="12124" y="3335"/>
                  </a:lnTo>
                  <a:lnTo>
                    <a:pt x="11636" y="0"/>
                  </a:lnTo>
                  <a:cubicBezTo>
                    <a:pt x="11636" y="0"/>
                    <a:pt x="0" y="1747"/>
                    <a:pt x="0" y="1747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4" name="Shape 1240">
              <a:extLst>
                <a:ext uri="{FF2B5EF4-FFF2-40B4-BE49-F238E27FC236}">
                  <a16:creationId xmlns:a16="http://schemas.microsoft.com/office/drawing/2014/main" id="{195D1102-5000-4E4C-B2B3-83629D0D1248}"/>
                </a:ext>
              </a:extLst>
            </p:cNvPr>
            <p:cNvSpPr/>
            <p:nvPr/>
          </p:nvSpPr>
          <p:spPr>
            <a:xfrm rot="239813">
              <a:off x="17239457" y="9361500"/>
              <a:ext cx="1161007" cy="1020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47"/>
                  </a:moveTo>
                  <a:lnTo>
                    <a:pt x="348" y="5241"/>
                  </a:lnTo>
                  <a:lnTo>
                    <a:pt x="418" y="7068"/>
                  </a:lnTo>
                  <a:lnTo>
                    <a:pt x="975" y="8735"/>
                  </a:lnTo>
                  <a:lnTo>
                    <a:pt x="1881" y="10085"/>
                  </a:lnTo>
                  <a:lnTo>
                    <a:pt x="2648" y="12547"/>
                  </a:lnTo>
                  <a:lnTo>
                    <a:pt x="1951" y="14691"/>
                  </a:lnTo>
                  <a:lnTo>
                    <a:pt x="2021" y="15644"/>
                  </a:lnTo>
                  <a:cubicBezTo>
                    <a:pt x="2028" y="16147"/>
                    <a:pt x="2035" y="16650"/>
                    <a:pt x="2042" y="17153"/>
                  </a:cubicBezTo>
                  <a:lnTo>
                    <a:pt x="2059" y="19436"/>
                  </a:lnTo>
                  <a:lnTo>
                    <a:pt x="3345" y="19138"/>
                  </a:lnTo>
                  <a:lnTo>
                    <a:pt x="4459" y="18662"/>
                  </a:lnTo>
                  <a:lnTo>
                    <a:pt x="5783" y="18900"/>
                  </a:lnTo>
                  <a:lnTo>
                    <a:pt x="7247" y="19615"/>
                  </a:lnTo>
                  <a:lnTo>
                    <a:pt x="8779" y="19615"/>
                  </a:lnTo>
                  <a:lnTo>
                    <a:pt x="8849" y="18424"/>
                  </a:lnTo>
                  <a:lnTo>
                    <a:pt x="9476" y="18027"/>
                  </a:lnTo>
                  <a:lnTo>
                    <a:pt x="10382" y="18106"/>
                  </a:lnTo>
                  <a:lnTo>
                    <a:pt x="10939" y="18344"/>
                  </a:lnTo>
                  <a:lnTo>
                    <a:pt x="12054" y="19297"/>
                  </a:lnTo>
                  <a:lnTo>
                    <a:pt x="12263" y="18106"/>
                  </a:lnTo>
                  <a:lnTo>
                    <a:pt x="11427" y="17073"/>
                  </a:lnTo>
                  <a:lnTo>
                    <a:pt x="11218" y="16597"/>
                  </a:lnTo>
                  <a:lnTo>
                    <a:pt x="11567" y="16438"/>
                  </a:lnTo>
                  <a:lnTo>
                    <a:pt x="12054" y="16518"/>
                  </a:lnTo>
                  <a:lnTo>
                    <a:pt x="13099" y="17947"/>
                  </a:lnTo>
                  <a:lnTo>
                    <a:pt x="12821" y="18821"/>
                  </a:lnTo>
                  <a:lnTo>
                    <a:pt x="12960" y="20806"/>
                  </a:lnTo>
                  <a:lnTo>
                    <a:pt x="14423" y="21600"/>
                  </a:lnTo>
                  <a:lnTo>
                    <a:pt x="15190" y="20409"/>
                  </a:lnTo>
                  <a:lnTo>
                    <a:pt x="16723" y="20806"/>
                  </a:lnTo>
                  <a:lnTo>
                    <a:pt x="17350" y="20012"/>
                  </a:lnTo>
                  <a:lnTo>
                    <a:pt x="17141" y="18503"/>
                  </a:lnTo>
                  <a:lnTo>
                    <a:pt x="16653" y="17868"/>
                  </a:lnTo>
                  <a:lnTo>
                    <a:pt x="16723" y="17232"/>
                  </a:lnTo>
                  <a:lnTo>
                    <a:pt x="17977" y="18027"/>
                  </a:lnTo>
                  <a:lnTo>
                    <a:pt x="18534" y="19059"/>
                  </a:lnTo>
                  <a:lnTo>
                    <a:pt x="19649" y="19377"/>
                  </a:lnTo>
                  <a:lnTo>
                    <a:pt x="20764" y="20488"/>
                  </a:lnTo>
                  <a:lnTo>
                    <a:pt x="21600" y="19933"/>
                  </a:lnTo>
                  <a:lnTo>
                    <a:pt x="21600" y="19218"/>
                  </a:lnTo>
                  <a:lnTo>
                    <a:pt x="20694" y="18027"/>
                  </a:lnTo>
                  <a:lnTo>
                    <a:pt x="19997" y="17629"/>
                  </a:lnTo>
                  <a:lnTo>
                    <a:pt x="19370" y="16994"/>
                  </a:lnTo>
                  <a:lnTo>
                    <a:pt x="19649" y="16359"/>
                  </a:lnTo>
                  <a:lnTo>
                    <a:pt x="19997" y="16279"/>
                  </a:lnTo>
                  <a:lnTo>
                    <a:pt x="20485" y="16279"/>
                  </a:lnTo>
                  <a:lnTo>
                    <a:pt x="20764" y="15485"/>
                  </a:lnTo>
                  <a:lnTo>
                    <a:pt x="20694" y="15088"/>
                  </a:lnTo>
                  <a:lnTo>
                    <a:pt x="19719" y="14771"/>
                  </a:lnTo>
                  <a:lnTo>
                    <a:pt x="18882" y="15485"/>
                  </a:lnTo>
                  <a:lnTo>
                    <a:pt x="18395" y="15168"/>
                  </a:lnTo>
                  <a:lnTo>
                    <a:pt x="18116" y="14373"/>
                  </a:lnTo>
                  <a:lnTo>
                    <a:pt x="17350" y="14453"/>
                  </a:lnTo>
                  <a:lnTo>
                    <a:pt x="17420" y="15247"/>
                  </a:lnTo>
                  <a:lnTo>
                    <a:pt x="16514" y="15803"/>
                  </a:lnTo>
                  <a:lnTo>
                    <a:pt x="16026" y="15803"/>
                  </a:lnTo>
                  <a:lnTo>
                    <a:pt x="15469" y="15565"/>
                  </a:lnTo>
                  <a:lnTo>
                    <a:pt x="15538" y="14771"/>
                  </a:lnTo>
                  <a:lnTo>
                    <a:pt x="14772" y="13897"/>
                  </a:lnTo>
                  <a:lnTo>
                    <a:pt x="15190" y="13580"/>
                  </a:lnTo>
                  <a:lnTo>
                    <a:pt x="16165" y="13738"/>
                  </a:lnTo>
                  <a:lnTo>
                    <a:pt x="16723" y="13183"/>
                  </a:lnTo>
                  <a:lnTo>
                    <a:pt x="17837" y="13580"/>
                  </a:lnTo>
                  <a:lnTo>
                    <a:pt x="18743" y="13817"/>
                  </a:lnTo>
                  <a:lnTo>
                    <a:pt x="18743" y="12706"/>
                  </a:lnTo>
                  <a:lnTo>
                    <a:pt x="17977" y="12388"/>
                  </a:lnTo>
                  <a:lnTo>
                    <a:pt x="17977" y="10562"/>
                  </a:lnTo>
                  <a:lnTo>
                    <a:pt x="17698" y="9926"/>
                  </a:lnTo>
                  <a:lnTo>
                    <a:pt x="10730" y="10641"/>
                  </a:lnTo>
                  <a:lnTo>
                    <a:pt x="10870" y="7623"/>
                  </a:lnTo>
                  <a:lnTo>
                    <a:pt x="12054" y="5638"/>
                  </a:lnTo>
                  <a:lnTo>
                    <a:pt x="11775" y="4209"/>
                  </a:lnTo>
                  <a:lnTo>
                    <a:pt x="12124" y="3335"/>
                  </a:lnTo>
                  <a:lnTo>
                    <a:pt x="11636" y="0"/>
                  </a:lnTo>
                  <a:cubicBezTo>
                    <a:pt x="11636" y="0"/>
                    <a:pt x="0" y="1747"/>
                    <a:pt x="0" y="1747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5" name="Shape 1241">
              <a:extLst>
                <a:ext uri="{FF2B5EF4-FFF2-40B4-BE49-F238E27FC236}">
                  <a16:creationId xmlns:a16="http://schemas.microsoft.com/office/drawing/2014/main" id="{2972E27A-3005-4DC9-9713-56DEB6E29A70}"/>
                </a:ext>
              </a:extLst>
            </p:cNvPr>
            <p:cNvSpPr/>
            <p:nvPr/>
          </p:nvSpPr>
          <p:spPr>
            <a:xfrm rot="239813">
              <a:off x="18636964" y="9643791"/>
              <a:ext cx="1814598" cy="1410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13"/>
                  </a:moveTo>
                  <a:lnTo>
                    <a:pt x="424" y="6105"/>
                  </a:lnTo>
                  <a:lnTo>
                    <a:pt x="762" y="5942"/>
                  </a:lnTo>
                  <a:lnTo>
                    <a:pt x="1016" y="5616"/>
                  </a:lnTo>
                  <a:lnTo>
                    <a:pt x="1101" y="4963"/>
                  </a:lnTo>
                  <a:lnTo>
                    <a:pt x="1652" y="4963"/>
                  </a:lnTo>
                  <a:lnTo>
                    <a:pt x="2118" y="5344"/>
                  </a:lnTo>
                  <a:lnTo>
                    <a:pt x="3261" y="4800"/>
                  </a:lnTo>
                  <a:lnTo>
                    <a:pt x="4024" y="5181"/>
                  </a:lnTo>
                  <a:lnTo>
                    <a:pt x="4405" y="5181"/>
                  </a:lnTo>
                  <a:lnTo>
                    <a:pt x="5125" y="4909"/>
                  </a:lnTo>
                  <a:lnTo>
                    <a:pt x="5463" y="5398"/>
                  </a:lnTo>
                  <a:lnTo>
                    <a:pt x="5506" y="5887"/>
                  </a:lnTo>
                  <a:lnTo>
                    <a:pt x="5845" y="5996"/>
                  </a:lnTo>
                  <a:lnTo>
                    <a:pt x="6522" y="6812"/>
                  </a:lnTo>
                  <a:lnTo>
                    <a:pt x="6819" y="6431"/>
                  </a:lnTo>
                  <a:lnTo>
                    <a:pt x="7497" y="6485"/>
                  </a:lnTo>
                  <a:lnTo>
                    <a:pt x="8471" y="5616"/>
                  </a:lnTo>
                  <a:lnTo>
                    <a:pt x="8682" y="4963"/>
                  </a:lnTo>
                  <a:lnTo>
                    <a:pt x="9064" y="4583"/>
                  </a:lnTo>
                  <a:lnTo>
                    <a:pt x="10122" y="4800"/>
                  </a:lnTo>
                  <a:lnTo>
                    <a:pt x="10842" y="5344"/>
                  </a:lnTo>
                  <a:lnTo>
                    <a:pt x="11139" y="6540"/>
                  </a:lnTo>
                  <a:lnTo>
                    <a:pt x="12918" y="7573"/>
                  </a:lnTo>
                  <a:lnTo>
                    <a:pt x="13383" y="8769"/>
                  </a:lnTo>
                  <a:lnTo>
                    <a:pt x="13511" y="11433"/>
                  </a:lnTo>
                  <a:lnTo>
                    <a:pt x="13892" y="12303"/>
                  </a:lnTo>
                  <a:lnTo>
                    <a:pt x="14188" y="11922"/>
                  </a:lnTo>
                  <a:lnTo>
                    <a:pt x="14612" y="12575"/>
                  </a:lnTo>
                  <a:lnTo>
                    <a:pt x="14400" y="13336"/>
                  </a:lnTo>
                  <a:lnTo>
                    <a:pt x="14400" y="13771"/>
                  </a:lnTo>
                  <a:lnTo>
                    <a:pt x="15798" y="15565"/>
                  </a:lnTo>
                  <a:lnTo>
                    <a:pt x="16009" y="15185"/>
                  </a:lnTo>
                  <a:lnTo>
                    <a:pt x="16137" y="15185"/>
                  </a:lnTo>
                  <a:lnTo>
                    <a:pt x="16264" y="15837"/>
                  </a:lnTo>
                  <a:lnTo>
                    <a:pt x="16729" y="16489"/>
                  </a:lnTo>
                  <a:lnTo>
                    <a:pt x="16729" y="16979"/>
                  </a:lnTo>
                  <a:lnTo>
                    <a:pt x="17322" y="17740"/>
                  </a:lnTo>
                  <a:lnTo>
                    <a:pt x="17534" y="18555"/>
                  </a:lnTo>
                  <a:lnTo>
                    <a:pt x="18043" y="18990"/>
                  </a:lnTo>
                  <a:lnTo>
                    <a:pt x="18423" y="18936"/>
                  </a:lnTo>
                  <a:lnTo>
                    <a:pt x="18974" y="20078"/>
                  </a:lnTo>
                  <a:lnTo>
                    <a:pt x="19440" y="20404"/>
                  </a:lnTo>
                  <a:lnTo>
                    <a:pt x="19737" y="20730"/>
                  </a:lnTo>
                  <a:lnTo>
                    <a:pt x="19821" y="20893"/>
                  </a:lnTo>
                  <a:lnTo>
                    <a:pt x="19609" y="21056"/>
                  </a:lnTo>
                  <a:lnTo>
                    <a:pt x="19525" y="21220"/>
                  </a:lnTo>
                  <a:lnTo>
                    <a:pt x="19864" y="21600"/>
                  </a:lnTo>
                  <a:lnTo>
                    <a:pt x="20075" y="21491"/>
                  </a:lnTo>
                  <a:lnTo>
                    <a:pt x="20330" y="21165"/>
                  </a:lnTo>
                  <a:lnTo>
                    <a:pt x="20584" y="20785"/>
                  </a:lnTo>
                  <a:lnTo>
                    <a:pt x="21007" y="20893"/>
                  </a:lnTo>
                  <a:lnTo>
                    <a:pt x="21134" y="20404"/>
                  </a:lnTo>
                  <a:lnTo>
                    <a:pt x="21346" y="19697"/>
                  </a:lnTo>
                  <a:lnTo>
                    <a:pt x="21219" y="19099"/>
                  </a:lnTo>
                  <a:lnTo>
                    <a:pt x="21304" y="18610"/>
                  </a:lnTo>
                  <a:lnTo>
                    <a:pt x="21431" y="17903"/>
                  </a:lnTo>
                  <a:lnTo>
                    <a:pt x="21600" y="16707"/>
                  </a:lnTo>
                  <a:cubicBezTo>
                    <a:pt x="21586" y="16181"/>
                    <a:pt x="21572" y="15656"/>
                    <a:pt x="21558" y="15130"/>
                  </a:cubicBezTo>
                  <a:lnTo>
                    <a:pt x="21177" y="13553"/>
                  </a:lnTo>
                  <a:lnTo>
                    <a:pt x="20753" y="12357"/>
                  </a:lnTo>
                  <a:lnTo>
                    <a:pt x="20795" y="12140"/>
                  </a:lnTo>
                  <a:lnTo>
                    <a:pt x="20457" y="11270"/>
                  </a:lnTo>
                  <a:lnTo>
                    <a:pt x="19821" y="10237"/>
                  </a:lnTo>
                  <a:lnTo>
                    <a:pt x="18720" y="8117"/>
                  </a:lnTo>
                  <a:lnTo>
                    <a:pt x="18551" y="7627"/>
                  </a:lnTo>
                  <a:lnTo>
                    <a:pt x="18847" y="7518"/>
                  </a:lnTo>
                  <a:lnTo>
                    <a:pt x="19271" y="7899"/>
                  </a:lnTo>
                  <a:lnTo>
                    <a:pt x="19694" y="9476"/>
                  </a:lnTo>
                  <a:lnTo>
                    <a:pt x="19059" y="7301"/>
                  </a:lnTo>
                  <a:lnTo>
                    <a:pt x="17831" y="5779"/>
                  </a:lnTo>
                  <a:lnTo>
                    <a:pt x="17492" y="4528"/>
                  </a:lnTo>
                  <a:lnTo>
                    <a:pt x="16856" y="3550"/>
                  </a:lnTo>
                  <a:lnTo>
                    <a:pt x="16560" y="2625"/>
                  </a:lnTo>
                  <a:lnTo>
                    <a:pt x="16094" y="1375"/>
                  </a:lnTo>
                  <a:lnTo>
                    <a:pt x="15840" y="1647"/>
                  </a:lnTo>
                  <a:lnTo>
                    <a:pt x="15925" y="2408"/>
                  </a:lnTo>
                  <a:lnTo>
                    <a:pt x="16052" y="3006"/>
                  </a:lnTo>
                  <a:lnTo>
                    <a:pt x="16052" y="3332"/>
                  </a:lnTo>
                  <a:lnTo>
                    <a:pt x="15586" y="2897"/>
                  </a:lnTo>
                  <a:lnTo>
                    <a:pt x="15501" y="2245"/>
                  </a:lnTo>
                  <a:lnTo>
                    <a:pt x="15459" y="1701"/>
                  </a:lnTo>
                  <a:lnTo>
                    <a:pt x="15755" y="1103"/>
                  </a:lnTo>
                  <a:lnTo>
                    <a:pt x="16015" y="0"/>
                  </a:lnTo>
                  <a:lnTo>
                    <a:pt x="15162" y="287"/>
                  </a:lnTo>
                  <a:lnTo>
                    <a:pt x="14739" y="16"/>
                  </a:lnTo>
                  <a:lnTo>
                    <a:pt x="14358" y="396"/>
                  </a:lnTo>
                  <a:lnTo>
                    <a:pt x="14273" y="1973"/>
                  </a:lnTo>
                  <a:lnTo>
                    <a:pt x="13511" y="1647"/>
                  </a:lnTo>
                  <a:lnTo>
                    <a:pt x="7285" y="2408"/>
                  </a:lnTo>
                  <a:lnTo>
                    <a:pt x="6141" y="1864"/>
                  </a:lnTo>
                  <a:cubicBezTo>
                    <a:pt x="6141" y="1864"/>
                    <a:pt x="0" y="3713"/>
                    <a:pt x="0" y="3713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6" name="Shape 1242">
              <a:extLst>
                <a:ext uri="{FF2B5EF4-FFF2-40B4-BE49-F238E27FC236}">
                  <a16:creationId xmlns:a16="http://schemas.microsoft.com/office/drawing/2014/main" id="{2F7A057A-B789-4B01-99CF-3750AFCEA371}"/>
                </a:ext>
              </a:extLst>
            </p:cNvPr>
            <p:cNvSpPr/>
            <p:nvPr/>
          </p:nvSpPr>
          <p:spPr>
            <a:xfrm rot="239813">
              <a:off x="18636964" y="9643791"/>
              <a:ext cx="1814598" cy="1410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13"/>
                  </a:moveTo>
                  <a:lnTo>
                    <a:pt x="424" y="6105"/>
                  </a:lnTo>
                  <a:lnTo>
                    <a:pt x="762" y="5942"/>
                  </a:lnTo>
                  <a:lnTo>
                    <a:pt x="1016" y="5616"/>
                  </a:lnTo>
                  <a:lnTo>
                    <a:pt x="1101" y="4963"/>
                  </a:lnTo>
                  <a:lnTo>
                    <a:pt x="1652" y="4963"/>
                  </a:lnTo>
                  <a:lnTo>
                    <a:pt x="2118" y="5344"/>
                  </a:lnTo>
                  <a:lnTo>
                    <a:pt x="3261" y="4800"/>
                  </a:lnTo>
                  <a:lnTo>
                    <a:pt x="4024" y="5181"/>
                  </a:lnTo>
                  <a:lnTo>
                    <a:pt x="4405" y="5181"/>
                  </a:lnTo>
                  <a:lnTo>
                    <a:pt x="5125" y="4909"/>
                  </a:lnTo>
                  <a:lnTo>
                    <a:pt x="5463" y="5398"/>
                  </a:lnTo>
                  <a:lnTo>
                    <a:pt x="5506" y="5887"/>
                  </a:lnTo>
                  <a:lnTo>
                    <a:pt x="5845" y="5996"/>
                  </a:lnTo>
                  <a:lnTo>
                    <a:pt x="6522" y="6812"/>
                  </a:lnTo>
                  <a:lnTo>
                    <a:pt x="6819" y="6431"/>
                  </a:lnTo>
                  <a:lnTo>
                    <a:pt x="7497" y="6485"/>
                  </a:lnTo>
                  <a:lnTo>
                    <a:pt x="8471" y="5616"/>
                  </a:lnTo>
                  <a:lnTo>
                    <a:pt x="8682" y="4963"/>
                  </a:lnTo>
                  <a:lnTo>
                    <a:pt x="9064" y="4583"/>
                  </a:lnTo>
                  <a:lnTo>
                    <a:pt x="10122" y="4800"/>
                  </a:lnTo>
                  <a:lnTo>
                    <a:pt x="10842" y="5344"/>
                  </a:lnTo>
                  <a:lnTo>
                    <a:pt x="11139" y="6540"/>
                  </a:lnTo>
                  <a:lnTo>
                    <a:pt x="12918" y="7573"/>
                  </a:lnTo>
                  <a:lnTo>
                    <a:pt x="13383" y="8769"/>
                  </a:lnTo>
                  <a:lnTo>
                    <a:pt x="13511" y="11433"/>
                  </a:lnTo>
                  <a:lnTo>
                    <a:pt x="13892" y="12303"/>
                  </a:lnTo>
                  <a:lnTo>
                    <a:pt x="14188" y="11922"/>
                  </a:lnTo>
                  <a:lnTo>
                    <a:pt x="14612" y="12575"/>
                  </a:lnTo>
                  <a:lnTo>
                    <a:pt x="14400" y="13336"/>
                  </a:lnTo>
                  <a:lnTo>
                    <a:pt x="14400" y="13771"/>
                  </a:lnTo>
                  <a:lnTo>
                    <a:pt x="15798" y="15565"/>
                  </a:lnTo>
                  <a:lnTo>
                    <a:pt x="16009" y="15185"/>
                  </a:lnTo>
                  <a:lnTo>
                    <a:pt x="16137" y="15185"/>
                  </a:lnTo>
                  <a:lnTo>
                    <a:pt x="16264" y="15837"/>
                  </a:lnTo>
                  <a:lnTo>
                    <a:pt x="16729" y="16489"/>
                  </a:lnTo>
                  <a:lnTo>
                    <a:pt x="16729" y="16979"/>
                  </a:lnTo>
                  <a:lnTo>
                    <a:pt x="17322" y="17740"/>
                  </a:lnTo>
                  <a:lnTo>
                    <a:pt x="17534" y="18555"/>
                  </a:lnTo>
                  <a:lnTo>
                    <a:pt x="18043" y="18990"/>
                  </a:lnTo>
                  <a:lnTo>
                    <a:pt x="18423" y="18936"/>
                  </a:lnTo>
                  <a:lnTo>
                    <a:pt x="18974" y="20078"/>
                  </a:lnTo>
                  <a:lnTo>
                    <a:pt x="19440" y="20404"/>
                  </a:lnTo>
                  <a:lnTo>
                    <a:pt x="19737" y="20730"/>
                  </a:lnTo>
                  <a:lnTo>
                    <a:pt x="19821" y="20893"/>
                  </a:lnTo>
                  <a:lnTo>
                    <a:pt x="19609" y="21056"/>
                  </a:lnTo>
                  <a:lnTo>
                    <a:pt x="19525" y="21220"/>
                  </a:lnTo>
                  <a:lnTo>
                    <a:pt x="19864" y="21600"/>
                  </a:lnTo>
                  <a:lnTo>
                    <a:pt x="20075" y="21491"/>
                  </a:lnTo>
                  <a:lnTo>
                    <a:pt x="20330" y="21165"/>
                  </a:lnTo>
                  <a:lnTo>
                    <a:pt x="20584" y="20785"/>
                  </a:lnTo>
                  <a:lnTo>
                    <a:pt x="21007" y="20893"/>
                  </a:lnTo>
                  <a:lnTo>
                    <a:pt x="21134" y="20404"/>
                  </a:lnTo>
                  <a:lnTo>
                    <a:pt x="21346" y="19697"/>
                  </a:lnTo>
                  <a:lnTo>
                    <a:pt x="21219" y="19099"/>
                  </a:lnTo>
                  <a:lnTo>
                    <a:pt x="21304" y="18610"/>
                  </a:lnTo>
                  <a:lnTo>
                    <a:pt x="21431" y="17903"/>
                  </a:lnTo>
                  <a:lnTo>
                    <a:pt x="21600" y="16707"/>
                  </a:lnTo>
                  <a:cubicBezTo>
                    <a:pt x="21586" y="16181"/>
                    <a:pt x="21572" y="15656"/>
                    <a:pt x="21558" y="15130"/>
                  </a:cubicBezTo>
                  <a:lnTo>
                    <a:pt x="21177" y="13553"/>
                  </a:lnTo>
                  <a:lnTo>
                    <a:pt x="20753" y="12357"/>
                  </a:lnTo>
                  <a:lnTo>
                    <a:pt x="20795" y="12140"/>
                  </a:lnTo>
                  <a:lnTo>
                    <a:pt x="20457" y="11270"/>
                  </a:lnTo>
                  <a:lnTo>
                    <a:pt x="19821" y="10237"/>
                  </a:lnTo>
                  <a:lnTo>
                    <a:pt x="18720" y="8117"/>
                  </a:lnTo>
                  <a:lnTo>
                    <a:pt x="18551" y="7627"/>
                  </a:lnTo>
                  <a:lnTo>
                    <a:pt x="18847" y="7518"/>
                  </a:lnTo>
                  <a:lnTo>
                    <a:pt x="19271" y="7899"/>
                  </a:lnTo>
                  <a:lnTo>
                    <a:pt x="19694" y="9476"/>
                  </a:lnTo>
                  <a:lnTo>
                    <a:pt x="19059" y="7301"/>
                  </a:lnTo>
                  <a:lnTo>
                    <a:pt x="17831" y="5779"/>
                  </a:lnTo>
                  <a:lnTo>
                    <a:pt x="17492" y="4528"/>
                  </a:lnTo>
                  <a:lnTo>
                    <a:pt x="16856" y="3550"/>
                  </a:lnTo>
                  <a:lnTo>
                    <a:pt x="16560" y="2625"/>
                  </a:lnTo>
                  <a:lnTo>
                    <a:pt x="16094" y="1375"/>
                  </a:lnTo>
                  <a:lnTo>
                    <a:pt x="15840" y="1647"/>
                  </a:lnTo>
                  <a:lnTo>
                    <a:pt x="15925" y="2408"/>
                  </a:lnTo>
                  <a:lnTo>
                    <a:pt x="16052" y="3006"/>
                  </a:lnTo>
                  <a:lnTo>
                    <a:pt x="16052" y="3332"/>
                  </a:lnTo>
                  <a:lnTo>
                    <a:pt x="15586" y="2897"/>
                  </a:lnTo>
                  <a:lnTo>
                    <a:pt x="15501" y="2245"/>
                  </a:lnTo>
                  <a:lnTo>
                    <a:pt x="15459" y="1701"/>
                  </a:lnTo>
                  <a:lnTo>
                    <a:pt x="15755" y="1103"/>
                  </a:lnTo>
                  <a:lnTo>
                    <a:pt x="16014" y="0"/>
                  </a:lnTo>
                  <a:lnTo>
                    <a:pt x="15162" y="287"/>
                  </a:lnTo>
                  <a:lnTo>
                    <a:pt x="14739" y="16"/>
                  </a:lnTo>
                  <a:lnTo>
                    <a:pt x="14358" y="396"/>
                  </a:lnTo>
                  <a:lnTo>
                    <a:pt x="14273" y="1973"/>
                  </a:lnTo>
                  <a:lnTo>
                    <a:pt x="13511" y="1647"/>
                  </a:lnTo>
                  <a:lnTo>
                    <a:pt x="7285" y="2408"/>
                  </a:lnTo>
                  <a:lnTo>
                    <a:pt x="6141" y="1864"/>
                  </a:lnTo>
                  <a:cubicBezTo>
                    <a:pt x="6141" y="1864"/>
                    <a:pt x="0" y="3713"/>
                    <a:pt x="0" y="3713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7" name="Shape 1243">
              <a:extLst>
                <a:ext uri="{FF2B5EF4-FFF2-40B4-BE49-F238E27FC236}">
                  <a16:creationId xmlns:a16="http://schemas.microsoft.com/office/drawing/2014/main" id="{584ABEEF-3FE3-49CE-990C-9DFD0EB4A2A6}"/>
                </a:ext>
              </a:extLst>
            </p:cNvPr>
            <p:cNvSpPr/>
            <p:nvPr/>
          </p:nvSpPr>
          <p:spPr>
            <a:xfrm rot="239813">
              <a:off x="19288442" y="7830743"/>
              <a:ext cx="1739434" cy="91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82" y="8645"/>
                  </a:moveTo>
                  <a:lnTo>
                    <a:pt x="6082" y="10999"/>
                  </a:lnTo>
                  <a:lnTo>
                    <a:pt x="5493" y="11797"/>
                  </a:lnTo>
                  <a:lnTo>
                    <a:pt x="4862" y="11797"/>
                  </a:lnTo>
                  <a:lnTo>
                    <a:pt x="4400" y="13470"/>
                  </a:lnTo>
                  <a:lnTo>
                    <a:pt x="3433" y="13470"/>
                  </a:lnTo>
                  <a:lnTo>
                    <a:pt x="3180" y="15144"/>
                  </a:lnTo>
                  <a:lnTo>
                    <a:pt x="2718" y="15941"/>
                  </a:lnTo>
                  <a:lnTo>
                    <a:pt x="1876" y="16818"/>
                  </a:lnTo>
                  <a:lnTo>
                    <a:pt x="909" y="18332"/>
                  </a:lnTo>
                  <a:lnTo>
                    <a:pt x="699" y="19767"/>
                  </a:lnTo>
                  <a:lnTo>
                    <a:pt x="0" y="20564"/>
                  </a:lnTo>
                  <a:lnTo>
                    <a:pt x="447" y="21600"/>
                  </a:lnTo>
                  <a:lnTo>
                    <a:pt x="3222" y="20564"/>
                  </a:lnTo>
                  <a:lnTo>
                    <a:pt x="6250" y="17615"/>
                  </a:lnTo>
                  <a:lnTo>
                    <a:pt x="8437" y="17296"/>
                  </a:lnTo>
                  <a:lnTo>
                    <a:pt x="9825" y="18572"/>
                  </a:lnTo>
                  <a:lnTo>
                    <a:pt x="12432" y="16898"/>
                  </a:lnTo>
                  <a:lnTo>
                    <a:pt x="15628" y="20963"/>
                  </a:lnTo>
                  <a:lnTo>
                    <a:pt x="16133" y="20165"/>
                  </a:lnTo>
                  <a:lnTo>
                    <a:pt x="16679" y="19528"/>
                  </a:lnTo>
                  <a:lnTo>
                    <a:pt x="17352" y="18014"/>
                  </a:lnTo>
                  <a:lnTo>
                    <a:pt x="17689" y="16420"/>
                  </a:lnTo>
                  <a:lnTo>
                    <a:pt x="18404" y="14347"/>
                  </a:lnTo>
                  <a:lnTo>
                    <a:pt x="18993" y="13072"/>
                  </a:lnTo>
                  <a:lnTo>
                    <a:pt x="19623" y="12753"/>
                  </a:lnTo>
                  <a:lnTo>
                    <a:pt x="20296" y="11797"/>
                  </a:lnTo>
                  <a:lnTo>
                    <a:pt x="20422" y="10521"/>
                  </a:lnTo>
                  <a:lnTo>
                    <a:pt x="20170" y="10442"/>
                  </a:lnTo>
                  <a:lnTo>
                    <a:pt x="19749" y="10920"/>
                  </a:lnTo>
                  <a:lnTo>
                    <a:pt x="19539" y="11478"/>
                  </a:lnTo>
                  <a:lnTo>
                    <a:pt x="19119" y="11717"/>
                  </a:lnTo>
                  <a:lnTo>
                    <a:pt x="18783" y="11478"/>
                  </a:lnTo>
                  <a:lnTo>
                    <a:pt x="18698" y="11079"/>
                  </a:lnTo>
                  <a:lnTo>
                    <a:pt x="18908" y="10840"/>
                  </a:lnTo>
                  <a:lnTo>
                    <a:pt x="19203" y="10920"/>
                  </a:lnTo>
                  <a:lnTo>
                    <a:pt x="19413" y="10920"/>
                  </a:lnTo>
                  <a:lnTo>
                    <a:pt x="19539" y="10282"/>
                  </a:lnTo>
                  <a:lnTo>
                    <a:pt x="19581" y="9485"/>
                  </a:lnTo>
                  <a:lnTo>
                    <a:pt x="19287" y="9405"/>
                  </a:lnTo>
                  <a:lnTo>
                    <a:pt x="18783" y="9326"/>
                  </a:lnTo>
                  <a:lnTo>
                    <a:pt x="18530" y="9086"/>
                  </a:lnTo>
                  <a:lnTo>
                    <a:pt x="18740" y="8449"/>
                  </a:lnTo>
                  <a:lnTo>
                    <a:pt x="19077" y="8449"/>
                  </a:lnTo>
                  <a:lnTo>
                    <a:pt x="19329" y="8050"/>
                  </a:lnTo>
                  <a:lnTo>
                    <a:pt x="19707" y="7572"/>
                  </a:lnTo>
                  <a:lnTo>
                    <a:pt x="20128" y="8130"/>
                  </a:lnTo>
                  <a:lnTo>
                    <a:pt x="20633" y="7812"/>
                  </a:lnTo>
                  <a:lnTo>
                    <a:pt x="20927" y="7014"/>
                  </a:lnTo>
                  <a:lnTo>
                    <a:pt x="21306" y="5898"/>
                  </a:lnTo>
                  <a:lnTo>
                    <a:pt x="21095" y="4225"/>
                  </a:lnTo>
                  <a:lnTo>
                    <a:pt x="20717" y="3826"/>
                  </a:lnTo>
                  <a:lnTo>
                    <a:pt x="20549" y="4623"/>
                  </a:lnTo>
                  <a:lnTo>
                    <a:pt x="20464" y="5181"/>
                  </a:lnTo>
                  <a:lnTo>
                    <a:pt x="19792" y="4782"/>
                  </a:lnTo>
                  <a:lnTo>
                    <a:pt x="19161" y="5022"/>
                  </a:lnTo>
                  <a:lnTo>
                    <a:pt x="18783" y="5500"/>
                  </a:lnTo>
                  <a:lnTo>
                    <a:pt x="18614" y="4703"/>
                  </a:lnTo>
                  <a:lnTo>
                    <a:pt x="18320" y="3826"/>
                  </a:lnTo>
                  <a:lnTo>
                    <a:pt x="18656" y="3427"/>
                  </a:lnTo>
                  <a:lnTo>
                    <a:pt x="19119" y="4065"/>
                  </a:lnTo>
                  <a:lnTo>
                    <a:pt x="19455" y="3747"/>
                  </a:lnTo>
                  <a:lnTo>
                    <a:pt x="19707" y="3667"/>
                  </a:lnTo>
                  <a:lnTo>
                    <a:pt x="20128" y="2950"/>
                  </a:lnTo>
                  <a:lnTo>
                    <a:pt x="20338" y="2950"/>
                  </a:lnTo>
                  <a:lnTo>
                    <a:pt x="20296" y="2312"/>
                  </a:lnTo>
                  <a:lnTo>
                    <a:pt x="20044" y="877"/>
                  </a:lnTo>
                  <a:lnTo>
                    <a:pt x="20170" y="797"/>
                  </a:lnTo>
                  <a:lnTo>
                    <a:pt x="21474" y="3747"/>
                  </a:lnTo>
                  <a:lnTo>
                    <a:pt x="21600" y="3587"/>
                  </a:lnTo>
                  <a:lnTo>
                    <a:pt x="19960" y="0"/>
                  </a:lnTo>
                  <a:lnTo>
                    <a:pt x="15461" y="2730"/>
                  </a:lnTo>
                  <a:cubicBezTo>
                    <a:pt x="15461" y="2730"/>
                    <a:pt x="6082" y="8645"/>
                    <a:pt x="6082" y="8645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8" name="Shape 1244">
              <a:extLst>
                <a:ext uri="{FF2B5EF4-FFF2-40B4-BE49-F238E27FC236}">
                  <a16:creationId xmlns:a16="http://schemas.microsoft.com/office/drawing/2014/main" id="{9F1779ED-73DD-4E77-867A-6D685E962C64}"/>
                </a:ext>
              </a:extLst>
            </p:cNvPr>
            <p:cNvSpPr/>
            <p:nvPr/>
          </p:nvSpPr>
          <p:spPr>
            <a:xfrm rot="239813">
              <a:off x="19288442" y="7830743"/>
              <a:ext cx="1739434" cy="91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82" y="8645"/>
                  </a:moveTo>
                  <a:lnTo>
                    <a:pt x="6082" y="10999"/>
                  </a:lnTo>
                  <a:lnTo>
                    <a:pt x="5493" y="11797"/>
                  </a:lnTo>
                  <a:lnTo>
                    <a:pt x="4862" y="11797"/>
                  </a:lnTo>
                  <a:lnTo>
                    <a:pt x="4400" y="13470"/>
                  </a:lnTo>
                  <a:lnTo>
                    <a:pt x="3433" y="13470"/>
                  </a:lnTo>
                  <a:lnTo>
                    <a:pt x="3180" y="15144"/>
                  </a:lnTo>
                  <a:lnTo>
                    <a:pt x="2718" y="15941"/>
                  </a:lnTo>
                  <a:lnTo>
                    <a:pt x="1876" y="16818"/>
                  </a:lnTo>
                  <a:lnTo>
                    <a:pt x="909" y="18332"/>
                  </a:lnTo>
                  <a:lnTo>
                    <a:pt x="699" y="19767"/>
                  </a:lnTo>
                  <a:lnTo>
                    <a:pt x="0" y="20564"/>
                  </a:lnTo>
                  <a:lnTo>
                    <a:pt x="447" y="21600"/>
                  </a:lnTo>
                  <a:lnTo>
                    <a:pt x="3222" y="20564"/>
                  </a:lnTo>
                  <a:lnTo>
                    <a:pt x="6250" y="17615"/>
                  </a:lnTo>
                  <a:lnTo>
                    <a:pt x="8437" y="17296"/>
                  </a:lnTo>
                  <a:lnTo>
                    <a:pt x="9825" y="18572"/>
                  </a:lnTo>
                  <a:lnTo>
                    <a:pt x="12432" y="16898"/>
                  </a:lnTo>
                  <a:lnTo>
                    <a:pt x="15628" y="20963"/>
                  </a:lnTo>
                  <a:lnTo>
                    <a:pt x="16133" y="20165"/>
                  </a:lnTo>
                  <a:lnTo>
                    <a:pt x="16679" y="19528"/>
                  </a:lnTo>
                  <a:lnTo>
                    <a:pt x="17352" y="18014"/>
                  </a:lnTo>
                  <a:lnTo>
                    <a:pt x="17689" y="16420"/>
                  </a:lnTo>
                  <a:lnTo>
                    <a:pt x="18404" y="14347"/>
                  </a:lnTo>
                  <a:lnTo>
                    <a:pt x="18993" y="13072"/>
                  </a:lnTo>
                  <a:lnTo>
                    <a:pt x="19623" y="12753"/>
                  </a:lnTo>
                  <a:lnTo>
                    <a:pt x="20296" y="11797"/>
                  </a:lnTo>
                  <a:lnTo>
                    <a:pt x="20422" y="10521"/>
                  </a:lnTo>
                  <a:lnTo>
                    <a:pt x="20170" y="10442"/>
                  </a:lnTo>
                  <a:lnTo>
                    <a:pt x="19749" y="10920"/>
                  </a:lnTo>
                  <a:lnTo>
                    <a:pt x="19539" y="11478"/>
                  </a:lnTo>
                  <a:lnTo>
                    <a:pt x="19119" y="11717"/>
                  </a:lnTo>
                  <a:lnTo>
                    <a:pt x="18783" y="11478"/>
                  </a:lnTo>
                  <a:lnTo>
                    <a:pt x="18698" y="11079"/>
                  </a:lnTo>
                  <a:lnTo>
                    <a:pt x="18908" y="10840"/>
                  </a:lnTo>
                  <a:lnTo>
                    <a:pt x="19203" y="10920"/>
                  </a:lnTo>
                  <a:lnTo>
                    <a:pt x="19413" y="10920"/>
                  </a:lnTo>
                  <a:lnTo>
                    <a:pt x="19539" y="10282"/>
                  </a:lnTo>
                  <a:lnTo>
                    <a:pt x="19581" y="9485"/>
                  </a:lnTo>
                  <a:lnTo>
                    <a:pt x="19287" y="9405"/>
                  </a:lnTo>
                  <a:lnTo>
                    <a:pt x="18783" y="9326"/>
                  </a:lnTo>
                  <a:lnTo>
                    <a:pt x="18530" y="9086"/>
                  </a:lnTo>
                  <a:lnTo>
                    <a:pt x="18740" y="8449"/>
                  </a:lnTo>
                  <a:lnTo>
                    <a:pt x="19077" y="8449"/>
                  </a:lnTo>
                  <a:lnTo>
                    <a:pt x="19329" y="8050"/>
                  </a:lnTo>
                  <a:lnTo>
                    <a:pt x="19707" y="7572"/>
                  </a:lnTo>
                  <a:lnTo>
                    <a:pt x="20128" y="8130"/>
                  </a:lnTo>
                  <a:lnTo>
                    <a:pt x="20633" y="7812"/>
                  </a:lnTo>
                  <a:lnTo>
                    <a:pt x="20927" y="7014"/>
                  </a:lnTo>
                  <a:lnTo>
                    <a:pt x="21306" y="5898"/>
                  </a:lnTo>
                  <a:lnTo>
                    <a:pt x="21095" y="4225"/>
                  </a:lnTo>
                  <a:lnTo>
                    <a:pt x="20717" y="3826"/>
                  </a:lnTo>
                  <a:lnTo>
                    <a:pt x="20549" y="4623"/>
                  </a:lnTo>
                  <a:lnTo>
                    <a:pt x="20464" y="5181"/>
                  </a:lnTo>
                  <a:lnTo>
                    <a:pt x="19792" y="4782"/>
                  </a:lnTo>
                  <a:lnTo>
                    <a:pt x="19161" y="5022"/>
                  </a:lnTo>
                  <a:lnTo>
                    <a:pt x="18783" y="5500"/>
                  </a:lnTo>
                  <a:lnTo>
                    <a:pt x="18614" y="4703"/>
                  </a:lnTo>
                  <a:lnTo>
                    <a:pt x="18320" y="3826"/>
                  </a:lnTo>
                  <a:lnTo>
                    <a:pt x="18656" y="3427"/>
                  </a:lnTo>
                  <a:lnTo>
                    <a:pt x="19119" y="4065"/>
                  </a:lnTo>
                  <a:lnTo>
                    <a:pt x="19455" y="3747"/>
                  </a:lnTo>
                  <a:lnTo>
                    <a:pt x="19707" y="3667"/>
                  </a:lnTo>
                  <a:lnTo>
                    <a:pt x="20128" y="2950"/>
                  </a:lnTo>
                  <a:lnTo>
                    <a:pt x="20338" y="2950"/>
                  </a:lnTo>
                  <a:lnTo>
                    <a:pt x="20296" y="2312"/>
                  </a:lnTo>
                  <a:lnTo>
                    <a:pt x="20044" y="877"/>
                  </a:lnTo>
                  <a:lnTo>
                    <a:pt x="20170" y="797"/>
                  </a:lnTo>
                  <a:lnTo>
                    <a:pt x="21474" y="3747"/>
                  </a:lnTo>
                  <a:lnTo>
                    <a:pt x="21600" y="3587"/>
                  </a:lnTo>
                  <a:lnTo>
                    <a:pt x="19960" y="0"/>
                  </a:lnTo>
                  <a:lnTo>
                    <a:pt x="15461" y="2730"/>
                  </a:lnTo>
                  <a:cubicBezTo>
                    <a:pt x="15461" y="2730"/>
                    <a:pt x="6082" y="8645"/>
                    <a:pt x="6082" y="8645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69" name="Shape 1245">
              <a:extLst>
                <a:ext uri="{FF2B5EF4-FFF2-40B4-BE49-F238E27FC236}">
                  <a16:creationId xmlns:a16="http://schemas.microsoft.com/office/drawing/2014/main" id="{45A1D664-7763-42EE-B09B-AE0271276215}"/>
                </a:ext>
              </a:extLst>
            </p:cNvPr>
            <p:cNvSpPr/>
            <p:nvPr/>
          </p:nvSpPr>
          <p:spPr>
            <a:xfrm rot="239813">
              <a:off x="21270069" y="4937796"/>
              <a:ext cx="724583" cy="1124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34" y="1011"/>
                  </a:moveTo>
                  <a:lnTo>
                    <a:pt x="2143" y="3158"/>
                  </a:lnTo>
                  <a:lnTo>
                    <a:pt x="1356" y="4926"/>
                  </a:lnTo>
                  <a:lnTo>
                    <a:pt x="1651" y="6442"/>
                  </a:lnTo>
                  <a:lnTo>
                    <a:pt x="1749" y="8400"/>
                  </a:lnTo>
                  <a:lnTo>
                    <a:pt x="1847" y="9916"/>
                  </a:lnTo>
                  <a:lnTo>
                    <a:pt x="963" y="10800"/>
                  </a:lnTo>
                  <a:lnTo>
                    <a:pt x="1455" y="11621"/>
                  </a:lnTo>
                  <a:lnTo>
                    <a:pt x="0" y="12878"/>
                  </a:lnTo>
                  <a:lnTo>
                    <a:pt x="5680" y="20400"/>
                  </a:lnTo>
                  <a:lnTo>
                    <a:pt x="6663" y="21284"/>
                  </a:lnTo>
                  <a:lnTo>
                    <a:pt x="7547" y="21600"/>
                  </a:lnTo>
                  <a:lnTo>
                    <a:pt x="8334" y="20021"/>
                  </a:lnTo>
                  <a:lnTo>
                    <a:pt x="8530" y="19200"/>
                  </a:lnTo>
                  <a:lnTo>
                    <a:pt x="9709" y="18189"/>
                  </a:lnTo>
                  <a:lnTo>
                    <a:pt x="9217" y="17684"/>
                  </a:lnTo>
                  <a:lnTo>
                    <a:pt x="10496" y="16990"/>
                  </a:lnTo>
                  <a:lnTo>
                    <a:pt x="11674" y="16800"/>
                  </a:lnTo>
                  <a:lnTo>
                    <a:pt x="11871" y="15852"/>
                  </a:lnTo>
                  <a:lnTo>
                    <a:pt x="13051" y="15284"/>
                  </a:lnTo>
                  <a:lnTo>
                    <a:pt x="13640" y="14211"/>
                  </a:lnTo>
                  <a:lnTo>
                    <a:pt x="13248" y="12947"/>
                  </a:lnTo>
                  <a:lnTo>
                    <a:pt x="13837" y="12568"/>
                  </a:lnTo>
                  <a:lnTo>
                    <a:pt x="14721" y="13326"/>
                  </a:lnTo>
                  <a:lnTo>
                    <a:pt x="15508" y="13705"/>
                  </a:lnTo>
                  <a:lnTo>
                    <a:pt x="15606" y="12442"/>
                  </a:lnTo>
                  <a:lnTo>
                    <a:pt x="16883" y="11811"/>
                  </a:lnTo>
                  <a:lnTo>
                    <a:pt x="17276" y="11747"/>
                  </a:lnTo>
                  <a:lnTo>
                    <a:pt x="20913" y="9284"/>
                  </a:lnTo>
                  <a:lnTo>
                    <a:pt x="21011" y="8779"/>
                  </a:lnTo>
                  <a:lnTo>
                    <a:pt x="21600" y="8337"/>
                  </a:lnTo>
                  <a:lnTo>
                    <a:pt x="19733" y="7200"/>
                  </a:lnTo>
                  <a:lnTo>
                    <a:pt x="18456" y="7010"/>
                  </a:lnTo>
                  <a:lnTo>
                    <a:pt x="17768" y="6947"/>
                  </a:lnTo>
                  <a:lnTo>
                    <a:pt x="16883" y="6695"/>
                  </a:lnTo>
                  <a:lnTo>
                    <a:pt x="16294" y="6000"/>
                  </a:lnTo>
                  <a:lnTo>
                    <a:pt x="15802" y="5810"/>
                  </a:lnTo>
                  <a:lnTo>
                    <a:pt x="14721" y="6000"/>
                  </a:lnTo>
                  <a:lnTo>
                    <a:pt x="14229" y="5621"/>
                  </a:lnTo>
                  <a:lnTo>
                    <a:pt x="12756" y="2968"/>
                  </a:lnTo>
                  <a:lnTo>
                    <a:pt x="11871" y="2211"/>
                  </a:lnTo>
                  <a:lnTo>
                    <a:pt x="10889" y="884"/>
                  </a:lnTo>
                  <a:lnTo>
                    <a:pt x="10103" y="63"/>
                  </a:lnTo>
                  <a:lnTo>
                    <a:pt x="8039" y="0"/>
                  </a:lnTo>
                  <a:lnTo>
                    <a:pt x="6859" y="505"/>
                  </a:lnTo>
                  <a:lnTo>
                    <a:pt x="6171" y="1073"/>
                  </a:lnTo>
                  <a:lnTo>
                    <a:pt x="5091" y="1579"/>
                  </a:lnTo>
                  <a:lnTo>
                    <a:pt x="4599" y="1768"/>
                  </a:lnTo>
                  <a:cubicBezTo>
                    <a:pt x="4599" y="1768"/>
                    <a:pt x="2634" y="1011"/>
                    <a:pt x="2634" y="101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0" name="Shape 1246">
              <a:extLst>
                <a:ext uri="{FF2B5EF4-FFF2-40B4-BE49-F238E27FC236}">
                  <a16:creationId xmlns:a16="http://schemas.microsoft.com/office/drawing/2014/main" id="{F5E1EBEE-6DE7-45A6-9E62-14B394A97EC0}"/>
                </a:ext>
              </a:extLst>
            </p:cNvPr>
            <p:cNvSpPr/>
            <p:nvPr/>
          </p:nvSpPr>
          <p:spPr>
            <a:xfrm rot="239813">
              <a:off x="21270069" y="4937796"/>
              <a:ext cx="724583" cy="1124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34" y="1011"/>
                  </a:moveTo>
                  <a:lnTo>
                    <a:pt x="2143" y="3158"/>
                  </a:lnTo>
                  <a:lnTo>
                    <a:pt x="1356" y="4926"/>
                  </a:lnTo>
                  <a:lnTo>
                    <a:pt x="1651" y="6442"/>
                  </a:lnTo>
                  <a:lnTo>
                    <a:pt x="1749" y="8400"/>
                  </a:lnTo>
                  <a:lnTo>
                    <a:pt x="1847" y="9916"/>
                  </a:lnTo>
                  <a:lnTo>
                    <a:pt x="963" y="10800"/>
                  </a:lnTo>
                  <a:lnTo>
                    <a:pt x="1455" y="11621"/>
                  </a:lnTo>
                  <a:lnTo>
                    <a:pt x="0" y="12878"/>
                  </a:lnTo>
                  <a:lnTo>
                    <a:pt x="5680" y="20400"/>
                  </a:lnTo>
                  <a:lnTo>
                    <a:pt x="6663" y="21284"/>
                  </a:lnTo>
                  <a:lnTo>
                    <a:pt x="7547" y="21600"/>
                  </a:lnTo>
                  <a:lnTo>
                    <a:pt x="8334" y="20021"/>
                  </a:lnTo>
                  <a:lnTo>
                    <a:pt x="8530" y="19200"/>
                  </a:lnTo>
                  <a:lnTo>
                    <a:pt x="9709" y="18189"/>
                  </a:lnTo>
                  <a:lnTo>
                    <a:pt x="9217" y="17684"/>
                  </a:lnTo>
                  <a:lnTo>
                    <a:pt x="10496" y="16990"/>
                  </a:lnTo>
                  <a:lnTo>
                    <a:pt x="11674" y="16800"/>
                  </a:lnTo>
                  <a:lnTo>
                    <a:pt x="11871" y="15852"/>
                  </a:lnTo>
                  <a:lnTo>
                    <a:pt x="13051" y="15284"/>
                  </a:lnTo>
                  <a:lnTo>
                    <a:pt x="13640" y="14210"/>
                  </a:lnTo>
                  <a:lnTo>
                    <a:pt x="13248" y="12947"/>
                  </a:lnTo>
                  <a:lnTo>
                    <a:pt x="13837" y="12568"/>
                  </a:lnTo>
                  <a:lnTo>
                    <a:pt x="14721" y="13326"/>
                  </a:lnTo>
                  <a:lnTo>
                    <a:pt x="15508" y="13705"/>
                  </a:lnTo>
                  <a:lnTo>
                    <a:pt x="15606" y="12442"/>
                  </a:lnTo>
                  <a:lnTo>
                    <a:pt x="16883" y="11811"/>
                  </a:lnTo>
                  <a:lnTo>
                    <a:pt x="17276" y="11747"/>
                  </a:lnTo>
                  <a:lnTo>
                    <a:pt x="20913" y="9284"/>
                  </a:lnTo>
                  <a:lnTo>
                    <a:pt x="21011" y="8779"/>
                  </a:lnTo>
                  <a:lnTo>
                    <a:pt x="21600" y="8337"/>
                  </a:lnTo>
                  <a:lnTo>
                    <a:pt x="19733" y="7200"/>
                  </a:lnTo>
                  <a:lnTo>
                    <a:pt x="18456" y="7010"/>
                  </a:lnTo>
                  <a:lnTo>
                    <a:pt x="17768" y="6947"/>
                  </a:lnTo>
                  <a:lnTo>
                    <a:pt x="16883" y="6695"/>
                  </a:lnTo>
                  <a:lnTo>
                    <a:pt x="16294" y="6000"/>
                  </a:lnTo>
                  <a:lnTo>
                    <a:pt x="15802" y="5810"/>
                  </a:lnTo>
                  <a:lnTo>
                    <a:pt x="14721" y="6000"/>
                  </a:lnTo>
                  <a:lnTo>
                    <a:pt x="14229" y="5621"/>
                  </a:lnTo>
                  <a:lnTo>
                    <a:pt x="12756" y="2968"/>
                  </a:lnTo>
                  <a:lnTo>
                    <a:pt x="11871" y="2211"/>
                  </a:lnTo>
                  <a:lnTo>
                    <a:pt x="10889" y="884"/>
                  </a:lnTo>
                  <a:lnTo>
                    <a:pt x="10103" y="63"/>
                  </a:lnTo>
                  <a:lnTo>
                    <a:pt x="8039" y="0"/>
                  </a:lnTo>
                  <a:lnTo>
                    <a:pt x="6859" y="505"/>
                  </a:lnTo>
                  <a:lnTo>
                    <a:pt x="6171" y="1073"/>
                  </a:lnTo>
                  <a:lnTo>
                    <a:pt x="5091" y="1579"/>
                  </a:lnTo>
                  <a:lnTo>
                    <a:pt x="4599" y="1768"/>
                  </a:lnTo>
                  <a:cubicBezTo>
                    <a:pt x="4599" y="1768"/>
                    <a:pt x="2634" y="1011"/>
                    <a:pt x="2634" y="101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1" name="Shape 1247">
              <a:extLst>
                <a:ext uri="{FF2B5EF4-FFF2-40B4-BE49-F238E27FC236}">
                  <a16:creationId xmlns:a16="http://schemas.microsoft.com/office/drawing/2014/main" id="{4570ED96-5EAB-45C5-B248-3842059ABF44}"/>
                </a:ext>
              </a:extLst>
            </p:cNvPr>
            <p:cNvSpPr/>
            <p:nvPr/>
          </p:nvSpPr>
          <p:spPr>
            <a:xfrm rot="239813">
              <a:off x="21159399" y="5583965"/>
              <a:ext cx="325761" cy="67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55" y="0"/>
                  </a:moveTo>
                  <a:lnTo>
                    <a:pt x="2152" y="1055"/>
                  </a:lnTo>
                  <a:lnTo>
                    <a:pt x="3025" y="4010"/>
                  </a:lnTo>
                  <a:lnTo>
                    <a:pt x="4555" y="5065"/>
                  </a:lnTo>
                  <a:lnTo>
                    <a:pt x="4773" y="5487"/>
                  </a:lnTo>
                  <a:lnTo>
                    <a:pt x="4773" y="6014"/>
                  </a:lnTo>
                  <a:lnTo>
                    <a:pt x="2152" y="7914"/>
                  </a:lnTo>
                  <a:lnTo>
                    <a:pt x="2152" y="8441"/>
                  </a:lnTo>
                  <a:lnTo>
                    <a:pt x="2370" y="9180"/>
                  </a:lnTo>
                  <a:lnTo>
                    <a:pt x="1058" y="10763"/>
                  </a:lnTo>
                  <a:lnTo>
                    <a:pt x="2370" y="11818"/>
                  </a:lnTo>
                  <a:lnTo>
                    <a:pt x="1058" y="12978"/>
                  </a:lnTo>
                  <a:lnTo>
                    <a:pt x="0" y="14345"/>
                  </a:lnTo>
                  <a:lnTo>
                    <a:pt x="2186" y="17411"/>
                  </a:lnTo>
                  <a:lnTo>
                    <a:pt x="3244" y="19837"/>
                  </a:lnTo>
                  <a:lnTo>
                    <a:pt x="4773" y="21600"/>
                  </a:lnTo>
                  <a:lnTo>
                    <a:pt x="15920" y="19098"/>
                  </a:lnTo>
                  <a:lnTo>
                    <a:pt x="18978" y="18255"/>
                  </a:lnTo>
                  <a:lnTo>
                    <a:pt x="21600" y="16355"/>
                  </a:lnTo>
                  <a:lnTo>
                    <a:pt x="20944" y="14667"/>
                  </a:lnTo>
                  <a:lnTo>
                    <a:pt x="17885" y="13084"/>
                  </a:lnTo>
                  <a:lnTo>
                    <a:pt x="17011" y="11818"/>
                  </a:lnTo>
                  <a:cubicBezTo>
                    <a:pt x="17011" y="11818"/>
                    <a:pt x="4555" y="0"/>
                    <a:pt x="4555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2" name="Shape 1248">
              <a:extLst>
                <a:ext uri="{FF2B5EF4-FFF2-40B4-BE49-F238E27FC236}">
                  <a16:creationId xmlns:a16="http://schemas.microsoft.com/office/drawing/2014/main" id="{40DF2DF9-A236-4350-948C-9EB6019A4D18}"/>
                </a:ext>
              </a:extLst>
            </p:cNvPr>
            <p:cNvSpPr/>
            <p:nvPr/>
          </p:nvSpPr>
          <p:spPr>
            <a:xfrm rot="239813">
              <a:off x="21159399" y="5583965"/>
              <a:ext cx="325761" cy="67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55" y="0"/>
                  </a:moveTo>
                  <a:lnTo>
                    <a:pt x="2152" y="1055"/>
                  </a:lnTo>
                  <a:lnTo>
                    <a:pt x="3025" y="4010"/>
                  </a:lnTo>
                  <a:lnTo>
                    <a:pt x="4555" y="5065"/>
                  </a:lnTo>
                  <a:lnTo>
                    <a:pt x="4773" y="5487"/>
                  </a:lnTo>
                  <a:lnTo>
                    <a:pt x="4773" y="6014"/>
                  </a:lnTo>
                  <a:lnTo>
                    <a:pt x="2152" y="7914"/>
                  </a:lnTo>
                  <a:lnTo>
                    <a:pt x="2152" y="8441"/>
                  </a:lnTo>
                  <a:lnTo>
                    <a:pt x="2370" y="9180"/>
                  </a:lnTo>
                  <a:lnTo>
                    <a:pt x="1058" y="10763"/>
                  </a:lnTo>
                  <a:lnTo>
                    <a:pt x="2370" y="11818"/>
                  </a:lnTo>
                  <a:lnTo>
                    <a:pt x="1058" y="12978"/>
                  </a:lnTo>
                  <a:lnTo>
                    <a:pt x="0" y="14345"/>
                  </a:lnTo>
                  <a:lnTo>
                    <a:pt x="2186" y="17411"/>
                  </a:lnTo>
                  <a:lnTo>
                    <a:pt x="3244" y="19837"/>
                  </a:lnTo>
                  <a:lnTo>
                    <a:pt x="4773" y="21600"/>
                  </a:lnTo>
                  <a:lnTo>
                    <a:pt x="15920" y="19098"/>
                  </a:lnTo>
                  <a:lnTo>
                    <a:pt x="18978" y="18255"/>
                  </a:lnTo>
                  <a:lnTo>
                    <a:pt x="21600" y="16355"/>
                  </a:lnTo>
                  <a:lnTo>
                    <a:pt x="20944" y="14667"/>
                  </a:lnTo>
                  <a:lnTo>
                    <a:pt x="17885" y="13084"/>
                  </a:lnTo>
                  <a:lnTo>
                    <a:pt x="17011" y="11818"/>
                  </a:lnTo>
                  <a:cubicBezTo>
                    <a:pt x="17011" y="11818"/>
                    <a:pt x="4555" y="0"/>
                    <a:pt x="4555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3" name="Shape 1249">
              <a:extLst>
                <a:ext uri="{FF2B5EF4-FFF2-40B4-BE49-F238E27FC236}">
                  <a16:creationId xmlns:a16="http://schemas.microsoft.com/office/drawing/2014/main" id="{C60C5441-5B9E-4CEA-9318-312D4B4EF955}"/>
                </a:ext>
              </a:extLst>
            </p:cNvPr>
            <p:cNvSpPr/>
            <p:nvPr/>
          </p:nvSpPr>
          <p:spPr>
            <a:xfrm rot="239813">
              <a:off x="20880913" y="5623257"/>
              <a:ext cx="359152" cy="644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77"/>
                  </a:moveTo>
                  <a:lnTo>
                    <a:pt x="3964" y="9477"/>
                  </a:lnTo>
                  <a:lnTo>
                    <a:pt x="5193" y="11797"/>
                  </a:lnTo>
                  <a:lnTo>
                    <a:pt x="8126" y="13335"/>
                  </a:lnTo>
                  <a:lnTo>
                    <a:pt x="10106" y="16421"/>
                  </a:lnTo>
                  <a:lnTo>
                    <a:pt x="12485" y="21600"/>
                  </a:lnTo>
                  <a:lnTo>
                    <a:pt x="21403" y="20498"/>
                  </a:lnTo>
                  <a:lnTo>
                    <a:pt x="20213" y="18845"/>
                  </a:lnTo>
                  <a:lnTo>
                    <a:pt x="19619" y="17192"/>
                  </a:lnTo>
                  <a:lnTo>
                    <a:pt x="17240" y="12894"/>
                  </a:lnTo>
                  <a:lnTo>
                    <a:pt x="19420" y="10249"/>
                  </a:lnTo>
                  <a:lnTo>
                    <a:pt x="18232" y="9477"/>
                  </a:lnTo>
                  <a:lnTo>
                    <a:pt x="19420" y="8045"/>
                  </a:lnTo>
                  <a:lnTo>
                    <a:pt x="19420" y="6061"/>
                  </a:lnTo>
                  <a:lnTo>
                    <a:pt x="21600" y="4298"/>
                  </a:lnTo>
                  <a:lnTo>
                    <a:pt x="20213" y="2645"/>
                  </a:lnTo>
                  <a:lnTo>
                    <a:pt x="19420" y="0"/>
                  </a:lnTo>
                  <a:lnTo>
                    <a:pt x="16250" y="771"/>
                  </a:lnTo>
                  <a:cubicBezTo>
                    <a:pt x="16250" y="771"/>
                    <a:pt x="0" y="4077"/>
                    <a:pt x="0" y="4077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4" name="Shape 1250">
              <a:extLst>
                <a:ext uri="{FF2B5EF4-FFF2-40B4-BE49-F238E27FC236}">
                  <a16:creationId xmlns:a16="http://schemas.microsoft.com/office/drawing/2014/main" id="{4F2B8706-0262-42EE-B20E-3196C9166833}"/>
                </a:ext>
              </a:extLst>
            </p:cNvPr>
            <p:cNvSpPr/>
            <p:nvPr/>
          </p:nvSpPr>
          <p:spPr>
            <a:xfrm rot="239813">
              <a:off x="20880913" y="5623257"/>
              <a:ext cx="359152" cy="644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77"/>
                  </a:moveTo>
                  <a:lnTo>
                    <a:pt x="3964" y="9477"/>
                  </a:lnTo>
                  <a:lnTo>
                    <a:pt x="5193" y="11797"/>
                  </a:lnTo>
                  <a:lnTo>
                    <a:pt x="8125" y="13335"/>
                  </a:lnTo>
                  <a:lnTo>
                    <a:pt x="10106" y="16421"/>
                  </a:lnTo>
                  <a:lnTo>
                    <a:pt x="12485" y="21600"/>
                  </a:lnTo>
                  <a:lnTo>
                    <a:pt x="21403" y="20498"/>
                  </a:lnTo>
                  <a:lnTo>
                    <a:pt x="20213" y="18845"/>
                  </a:lnTo>
                  <a:lnTo>
                    <a:pt x="19619" y="17192"/>
                  </a:lnTo>
                  <a:lnTo>
                    <a:pt x="17240" y="12894"/>
                  </a:lnTo>
                  <a:lnTo>
                    <a:pt x="19420" y="10249"/>
                  </a:lnTo>
                  <a:lnTo>
                    <a:pt x="18232" y="9477"/>
                  </a:lnTo>
                  <a:lnTo>
                    <a:pt x="19420" y="8045"/>
                  </a:lnTo>
                  <a:lnTo>
                    <a:pt x="19420" y="6061"/>
                  </a:lnTo>
                  <a:lnTo>
                    <a:pt x="21600" y="4298"/>
                  </a:lnTo>
                  <a:lnTo>
                    <a:pt x="20213" y="2645"/>
                  </a:lnTo>
                  <a:lnTo>
                    <a:pt x="19420" y="0"/>
                  </a:lnTo>
                  <a:lnTo>
                    <a:pt x="16250" y="772"/>
                  </a:lnTo>
                  <a:cubicBezTo>
                    <a:pt x="16250" y="772"/>
                    <a:pt x="0" y="4077"/>
                    <a:pt x="0" y="4077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5" name="Shape 1251">
              <a:extLst>
                <a:ext uri="{FF2B5EF4-FFF2-40B4-BE49-F238E27FC236}">
                  <a16:creationId xmlns:a16="http://schemas.microsoft.com/office/drawing/2014/main" id="{F1002DA7-18D9-47DE-B235-2C4EAC6F2285}"/>
                </a:ext>
              </a:extLst>
            </p:cNvPr>
            <p:cNvSpPr/>
            <p:nvPr/>
          </p:nvSpPr>
          <p:spPr>
            <a:xfrm rot="239813">
              <a:off x="21064179" y="6108150"/>
              <a:ext cx="687013" cy="38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241"/>
                  </a:moveTo>
                  <a:lnTo>
                    <a:pt x="207" y="16200"/>
                  </a:lnTo>
                  <a:lnTo>
                    <a:pt x="723" y="18621"/>
                  </a:lnTo>
                  <a:lnTo>
                    <a:pt x="827" y="21600"/>
                  </a:lnTo>
                  <a:lnTo>
                    <a:pt x="12505" y="12662"/>
                  </a:lnTo>
                  <a:lnTo>
                    <a:pt x="14882" y="17690"/>
                  </a:lnTo>
                  <a:lnTo>
                    <a:pt x="15812" y="18807"/>
                  </a:lnTo>
                  <a:lnTo>
                    <a:pt x="16639" y="15641"/>
                  </a:lnTo>
                  <a:lnTo>
                    <a:pt x="16846" y="14152"/>
                  </a:lnTo>
                  <a:lnTo>
                    <a:pt x="17673" y="14525"/>
                  </a:lnTo>
                  <a:lnTo>
                    <a:pt x="18810" y="15082"/>
                  </a:lnTo>
                  <a:lnTo>
                    <a:pt x="19429" y="14152"/>
                  </a:lnTo>
                  <a:lnTo>
                    <a:pt x="19740" y="13221"/>
                  </a:lnTo>
                  <a:lnTo>
                    <a:pt x="21600" y="10428"/>
                  </a:lnTo>
                  <a:lnTo>
                    <a:pt x="21600" y="8566"/>
                  </a:lnTo>
                  <a:lnTo>
                    <a:pt x="20773" y="7262"/>
                  </a:lnTo>
                  <a:lnTo>
                    <a:pt x="19740" y="6518"/>
                  </a:lnTo>
                  <a:lnTo>
                    <a:pt x="18810" y="6518"/>
                  </a:lnTo>
                  <a:lnTo>
                    <a:pt x="19223" y="7635"/>
                  </a:lnTo>
                  <a:lnTo>
                    <a:pt x="19843" y="8939"/>
                  </a:lnTo>
                  <a:lnTo>
                    <a:pt x="20153" y="9683"/>
                  </a:lnTo>
                  <a:lnTo>
                    <a:pt x="19740" y="12104"/>
                  </a:lnTo>
                  <a:lnTo>
                    <a:pt x="18396" y="12662"/>
                  </a:lnTo>
                  <a:lnTo>
                    <a:pt x="17569" y="11918"/>
                  </a:lnTo>
                  <a:lnTo>
                    <a:pt x="16846" y="10241"/>
                  </a:lnTo>
                  <a:lnTo>
                    <a:pt x="16329" y="8752"/>
                  </a:lnTo>
                  <a:lnTo>
                    <a:pt x="14055" y="5586"/>
                  </a:lnTo>
                  <a:lnTo>
                    <a:pt x="14158" y="3352"/>
                  </a:lnTo>
                  <a:lnTo>
                    <a:pt x="13849" y="1676"/>
                  </a:lnTo>
                  <a:lnTo>
                    <a:pt x="12505" y="0"/>
                  </a:lnTo>
                  <a:lnTo>
                    <a:pt x="11162" y="2793"/>
                  </a:lnTo>
                  <a:lnTo>
                    <a:pt x="4754" y="8193"/>
                  </a:lnTo>
                  <a:lnTo>
                    <a:pt x="4065" y="8770"/>
                  </a:lnTo>
                  <a:cubicBezTo>
                    <a:pt x="4065" y="8770"/>
                    <a:pt x="0" y="10241"/>
                    <a:pt x="0" y="1024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6" name="Shape 1252">
              <a:extLst>
                <a:ext uri="{FF2B5EF4-FFF2-40B4-BE49-F238E27FC236}">
                  <a16:creationId xmlns:a16="http://schemas.microsoft.com/office/drawing/2014/main" id="{1F1F1C72-F07B-4D31-892E-185FCA957C0C}"/>
                </a:ext>
              </a:extLst>
            </p:cNvPr>
            <p:cNvSpPr/>
            <p:nvPr/>
          </p:nvSpPr>
          <p:spPr>
            <a:xfrm rot="239813">
              <a:off x="21064179" y="6108150"/>
              <a:ext cx="687013" cy="38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241"/>
                  </a:moveTo>
                  <a:lnTo>
                    <a:pt x="207" y="16200"/>
                  </a:lnTo>
                  <a:lnTo>
                    <a:pt x="723" y="18621"/>
                  </a:lnTo>
                  <a:lnTo>
                    <a:pt x="827" y="21600"/>
                  </a:lnTo>
                  <a:lnTo>
                    <a:pt x="12505" y="12662"/>
                  </a:lnTo>
                  <a:lnTo>
                    <a:pt x="14882" y="17690"/>
                  </a:lnTo>
                  <a:lnTo>
                    <a:pt x="15812" y="18807"/>
                  </a:lnTo>
                  <a:lnTo>
                    <a:pt x="16639" y="15641"/>
                  </a:lnTo>
                  <a:lnTo>
                    <a:pt x="16846" y="14152"/>
                  </a:lnTo>
                  <a:lnTo>
                    <a:pt x="17673" y="14525"/>
                  </a:lnTo>
                  <a:lnTo>
                    <a:pt x="18810" y="15082"/>
                  </a:lnTo>
                  <a:lnTo>
                    <a:pt x="19429" y="14152"/>
                  </a:lnTo>
                  <a:lnTo>
                    <a:pt x="19740" y="13221"/>
                  </a:lnTo>
                  <a:lnTo>
                    <a:pt x="21600" y="10428"/>
                  </a:lnTo>
                  <a:lnTo>
                    <a:pt x="21600" y="8566"/>
                  </a:lnTo>
                  <a:lnTo>
                    <a:pt x="20773" y="7262"/>
                  </a:lnTo>
                  <a:lnTo>
                    <a:pt x="19740" y="6518"/>
                  </a:lnTo>
                  <a:lnTo>
                    <a:pt x="18810" y="6518"/>
                  </a:lnTo>
                  <a:lnTo>
                    <a:pt x="19223" y="7635"/>
                  </a:lnTo>
                  <a:lnTo>
                    <a:pt x="19843" y="8939"/>
                  </a:lnTo>
                  <a:lnTo>
                    <a:pt x="20153" y="9683"/>
                  </a:lnTo>
                  <a:lnTo>
                    <a:pt x="19740" y="12104"/>
                  </a:lnTo>
                  <a:lnTo>
                    <a:pt x="18396" y="12662"/>
                  </a:lnTo>
                  <a:lnTo>
                    <a:pt x="17569" y="11918"/>
                  </a:lnTo>
                  <a:lnTo>
                    <a:pt x="16846" y="10241"/>
                  </a:lnTo>
                  <a:lnTo>
                    <a:pt x="16329" y="8752"/>
                  </a:lnTo>
                  <a:lnTo>
                    <a:pt x="14055" y="5586"/>
                  </a:lnTo>
                  <a:lnTo>
                    <a:pt x="14158" y="3352"/>
                  </a:lnTo>
                  <a:lnTo>
                    <a:pt x="13849" y="1676"/>
                  </a:lnTo>
                  <a:lnTo>
                    <a:pt x="12505" y="0"/>
                  </a:lnTo>
                  <a:lnTo>
                    <a:pt x="11162" y="2793"/>
                  </a:lnTo>
                  <a:lnTo>
                    <a:pt x="4754" y="8193"/>
                  </a:lnTo>
                  <a:lnTo>
                    <a:pt x="4065" y="8770"/>
                  </a:lnTo>
                  <a:cubicBezTo>
                    <a:pt x="4065" y="8770"/>
                    <a:pt x="0" y="10241"/>
                    <a:pt x="0" y="1024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7" name="Shape 1253">
              <a:extLst>
                <a:ext uri="{FF2B5EF4-FFF2-40B4-BE49-F238E27FC236}">
                  <a16:creationId xmlns:a16="http://schemas.microsoft.com/office/drawing/2014/main" id="{B0B5E801-CC1B-4C45-9C40-7380475BBAAB}"/>
                </a:ext>
              </a:extLst>
            </p:cNvPr>
            <p:cNvSpPr/>
            <p:nvPr/>
          </p:nvSpPr>
          <p:spPr>
            <a:xfrm rot="239813">
              <a:off x="21389759" y="6329317"/>
              <a:ext cx="106513" cy="17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20"/>
                  </a:moveTo>
                  <a:lnTo>
                    <a:pt x="9533" y="12566"/>
                  </a:lnTo>
                  <a:lnTo>
                    <a:pt x="8893" y="16887"/>
                  </a:lnTo>
                  <a:lnTo>
                    <a:pt x="13976" y="21600"/>
                  </a:lnTo>
                  <a:lnTo>
                    <a:pt x="20331" y="17671"/>
                  </a:lnTo>
                  <a:lnTo>
                    <a:pt x="21600" y="13745"/>
                  </a:lnTo>
                  <a:lnTo>
                    <a:pt x="20331" y="10603"/>
                  </a:lnTo>
                  <a:lnTo>
                    <a:pt x="21600" y="7461"/>
                  </a:lnTo>
                  <a:lnTo>
                    <a:pt x="13976" y="0"/>
                  </a:lnTo>
                  <a:cubicBezTo>
                    <a:pt x="13976" y="0"/>
                    <a:pt x="0" y="4320"/>
                    <a:pt x="0" y="432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8" name="Shape 1254">
              <a:extLst>
                <a:ext uri="{FF2B5EF4-FFF2-40B4-BE49-F238E27FC236}">
                  <a16:creationId xmlns:a16="http://schemas.microsoft.com/office/drawing/2014/main" id="{29213BFF-A1DC-4A61-8D90-A9857B31081D}"/>
                </a:ext>
              </a:extLst>
            </p:cNvPr>
            <p:cNvSpPr/>
            <p:nvPr/>
          </p:nvSpPr>
          <p:spPr>
            <a:xfrm rot="239813">
              <a:off x="21389759" y="6329317"/>
              <a:ext cx="106513" cy="17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20"/>
                  </a:moveTo>
                  <a:lnTo>
                    <a:pt x="9533" y="12566"/>
                  </a:lnTo>
                  <a:lnTo>
                    <a:pt x="8893" y="16887"/>
                  </a:lnTo>
                  <a:lnTo>
                    <a:pt x="13976" y="21600"/>
                  </a:lnTo>
                  <a:lnTo>
                    <a:pt x="20331" y="17671"/>
                  </a:lnTo>
                  <a:lnTo>
                    <a:pt x="21600" y="13745"/>
                  </a:lnTo>
                  <a:lnTo>
                    <a:pt x="20331" y="10603"/>
                  </a:lnTo>
                  <a:lnTo>
                    <a:pt x="21600" y="7461"/>
                  </a:lnTo>
                  <a:lnTo>
                    <a:pt x="13976" y="0"/>
                  </a:lnTo>
                  <a:cubicBezTo>
                    <a:pt x="13976" y="0"/>
                    <a:pt x="0" y="4320"/>
                    <a:pt x="0" y="432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79" name="Shape 1255">
              <a:extLst>
                <a:ext uri="{FF2B5EF4-FFF2-40B4-BE49-F238E27FC236}">
                  <a16:creationId xmlns:a16="http://schemas.microsoft.com/office/drawing/2014/main" id="{F0044E84-E147-4049-A225-64B8DAB74877}"/>
                </a:ext>
              </a:extLst>
            </p:cNvPr>
            <p:cNvSpPr/>
            <p:nvPr/>
          </p:nvSpPr>
          <p:spPr>
            <a:xfrm rot="239813">
              <a:off x="21083607" y="6351573"/>
              <a:ext cx="361242" cy="317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260"/>
                  </a:moveTo>
                  <a:lnTo>
                    <a:pt x="190" y="13342"/>
                  </a:lnTo>
                  <a:lnTo>
                    <a:pt x="5071" y="21600"/>
                  </a:lnTo>
                  <a:lnTo>
                    <a:pt x="8641" y="19695"/>
                  </a:lnTo>
                  <a:lnTo>
                    <a:pt x="9579" y="17789"/>
                  </a:lnTo>
                  <a:lnTo>
                    <a:pt x="11458" y="15248"/>
                  </a:lnTo>
                  <a:lnTo>
                    <a:pt x="14840" y="15037"/>
                  </a:lnTo>
                  <a:lnTo>
                    <a:pt x="16341" y="14189"/>
                  </a:lnTo>
                  <a:lnTo>
                    <a:pt x="17092" y="11860"/>
                  </a:lnTo>
                  <a:lnTo>
                    <a:pt x="21224" y="10589"/>
                  </a:lnTo>
                  <a:lnTo>
                    <a:pt x="21600" y="9742"/>
                  </a:lnTo>
                  <a:lnTo>
                    <a:pt x="20474" y="6778"/>
                  </a:lnTo>
                  <a:lnTo>
                    <a:pt x="20474" y="3391"/>
                  </a:lnTo>
                  <a:lnTo>
                    <a:pt x="17281" y="0"/>
                  </a:lnTo>
                  <a:cubicBezTo>
                    <a:pt x="17281" y="0"/>
                    <a:pt x="0" y="8260"/>
                    <a:pt x="0" y="826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0" name="Shape 1256">
              <a:extLst>
                <a:ext uri="{FF2B5EF4-FFF2-40B4-BE49-F238E27FC236}">
                  <a16:creationId xmlns:a16="http://schemas.microsoft.com/office/drawing/2014/main" id="{1DE97B49-B49F-4649-B6C2-1B264EF06852}"/>
                </a:ext>
              </a:extLst>
            </p:cNvPr>
            <p:cNvSpPr/>
            <p:nvPr/>
          </p:nvSpPr>
          <p:spPr>
            <a:xfrm rot="239813">
              <a:off x="21083607" y="6351573"/>
              <a:ext cx="361242" cy="317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260"/>
                  </a:moveTo>
                  <a:lnTo>
                    <a:pt x="190" y="13342"/>
                  </a:lnTo>
                  <a:lnTo>
                    <a:pt x="5071" y="21600"/>
                  </a:lnTo>
                  <a:lnTo>
                    <a:pt x="8641" y="19695"/>
                  </a:lnTo>
                  <a:lnTo>
                    <a:pt x="9579" y="17789"/>
                  </a:lnTo>
                  <a:lnTo>
                    <a:pt x="11458" y="15248"/>
                  </a:lnTo>
                  <a:lnTo>
                    <a:pt x="14840" y="15037"/>
                  </a:lnTo>
                  <a:lnTo>
                    <a:pt x="16341" y="14189"/>
                  </a:lnTo>
                  <a:lnTo>
                    <a:pt x="17092" y="11860"/>
                  </a:lnTo>
                  <a:lnTo>
                    <a:pt x="21224" y="10589"/>
                  </a:lnTo>
                  <a:lnTo>
                    <a:pt x="21600" y="9742"/>
                  </a:lnTo>
                  <a:lnTo>
                    <a:pt x="20473" y="6778"/>
                  </a:lnTo>
                  <a:lnTo>
                    <a:pt x="20473" y="3391"/>
                  </a:lnTo>
                  <a:lnTo>
                    <a:pt x="17281" y="0"/>
                  </a:lnTo>
                  <a:cubicBezTo>
                    <a:pt x="17281" y="0"/>
                    <a:pt x="0" y="8260"/>
                    <a:pt x="0" y="826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1" name="Shape 1257">
              <a:extLst>
                <a:ext uri="{FF2B5EF4-FFF2-40B4-BE49-F238E27FC236}">
                  <a16:creationId xmlns:a16="http://schemas.microsoft.com/office/drawing/2014/main" id="{DF494264-845B-40D4-A705-E7888819955F}"/>
                </a:ext>
              </a:extLst>
            </p:cNvPr>
            <p:cNvSpPr/>
            <p:nvPr/>
          </p:nvSpPr>
          <p:spPr>
            <a:xfrm rot="239813">
              <a:off x="20819374" y="6688143"/>
              <a:ext cx="288167" cy="60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5" y="0"/>
                  </a:moveTo>
                  <a:lnTo>
                    <a:pt x="704" y="3037"/>
                  </a:lnTo>
                  <a:lnTo>
                    <a:pt x="0" y="4612"/>
                  </a:lnTo>
                  <a:lnTo>
                    <a:pt x="1408" y="6525"/>
                  </a:lnTo>
                  <a:lnTo>
                    <a:pt x="1644" y="8325"/>
                  </a:lnTo>
                  <a:lnTo>
                    <a:pt x="4460" y="8775"/>
                  </a:lnTo>
                  <a:lnTo>
                    <a:pt x="8686" y="9450"/>
                  </a:lnTo>
                  <a:lnTo>
                    <a:pt x="8922" y="11475"/>
                  </a:lnTo>
                  <a:lnTo>
                    <a:pt x="5165" y="14287"/>
                  </a:lnTo>
                  <a:lnTo>
                    <a:pt x="3052" y="16538"/>
                  </a:lnTo>
                  <a:lnTo>
                    <a:pt x="4227" y="18113"/>
                  </a:lnTo>
                  <a:lnTo>
                    <a:pt x="8217" y="18900"/>
                  </a:lnTo>
                  <a:lnTo>
                    <a:pt x="12443" y="19237"/>
                  </a:lnTo>
                  <a:lnTo>
                    <a:pt x="12913" y="20588"/>
                  </a:lnTo>
                  <a:lnTo>
                    <a:pt x="14790" y="21600"/>
                  </a:lnTo>
                  <a:lnTo>
                    <a:pt x="15965" y="20700"/>
                  </a:lnTo>
                  <a:lnTo>
                    <a:pt x="16435" y="18787"/>
                  </a:lnTo>
                  <a:lnTo>
                    <a:pt x="16904" y="18113"/>
                  </a:lnTo>
                  <a:lnTo>
                    <a:pt x="18078" y="16763"/>
                  </a:lnTo>
                  <a:lnTo>
                    <a:pt x="18312" y="14737"/>
                  </a:lnTo>
                  <a:lnTo>
                    <a:pt x="19956" y="13387"/>
                  </a:lnTo>
                  <a:lnTo>
                    <a:pt x="19722" y="12488"/>
                  </a:lnTo>
                  <a:lnTo>
                    <a:pt x="21366" y="9787"/>
                  </a:lnTo>
                  <a:lnTo>
                    <a:pt x="21600" y="7987"/>
                  </a:lnTo>
                  <a:lnTo>
                    <a:pt x="19017" y="6862"/>
                  </a:lnTo>
                  <a:lnTo>
                    <a:pt x="16904" y="6975"/>
                  </a:lnTo>
                  <a:lnTo>
                    <a:pt x="16435" y="6525"/>
                  </a:lnTo>
                  <a:lnTo>
                    <a:pt x="15730" y="5625"/>
                  </a:lnTo>
                  <a:lnTo>
                    <a:pt x="16904" y="3487"/>
                  </a:lnTo>
                  <a:lnTo>
                    <a:pt x="19017" y="1800"/>
                  </a:lnTo>
                  <a:lnTo>
                    <a:pt x="16200" y="788"/>
                  </a:lnTo>
                  <a:lnTo>
                    <a:pt x="11035" y="1012"/>
                  </a:lnTo>
                  <a:cubicBezTo>
                    <a:pt x="11035" y="1012"/>
                    <a:pt x="1175" y="0"/>
                    <a:pt x="1175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2" name="Shape 1258">
              <a:extLst>
                <a:ext uri="{FF2B5EF4-FFF2-40B4-BE49-F238E27FC236}">
                  <a16:creationId xmlns:a16="http://schemas.microsoft.com/office/drawing/2014/main" id="{77917090-7383-423D-83AF-9F58C0F7BAED}"/>
                </a:ext>
              </a:extLst>
            </p:cNvPr>
            <p:cNvSpPr/>
            <p:nvPr/>
          </p:nvSpPr>
          <p:spPr>
            <a:xfrm rot="239813">
              <a:off x="20819374" y="6688143"/>
              <a:ext cx="288167" cy="60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5" y="0"/>
                  </a:moveTo>
                  <a:lnTo>
                    <a:pt x="704" y="3037"/>
                  </a:lnTo>
                  <a:lnTo>
                    <a:pt x="0" y="4612"/>
                  </a:lnTo>
                  <a:lnTo>
                    <a:pt x="1408" y="6525"/>
                  </a:lnTo>
                  <a:lnTo>
                    <a:pt x="1644" y="8325"/>
                  </a:lnTo>
                  <a:lnTo>
                    <a:pt x="4460" y="8775"/>
                  </a:lnTo>
                  <a:lnTo>
                    <a:pt x="8686" y="9450"/>
                  </a:lnTo>
                  <a:lnTo>
                    <a:pt x="8922" y="11475"/>
                  </a:lnTo>
                  <a:lnTo>
                    <a:pt x="5165" y="14287"/>
                  </a:lnTo>
                  <a:lnTo>
                    <a:pt x="3052" y="16538"/>
                  </a:lnTo>
                  <a:lnTo>
                    <a:pt x="4227" y="18113"/>
                  </a:lnTo>
                  <a:lnTo>
                    <a:pt x="8217" y="18900"/>
                  </a:lnTo>
                  <a:lnTo>
                    <a:pt x="12443" y="19237"/>
                  </a:lnTo>
                  <a:lnTo>
                    <a:pt x="12913" y="20588"/>
                  </a:lnTo>
                  <a:lnTo>
                    <a:pt x="14790" y="21600"/>
                  </a:lnTo>
                  <a:lnTo>
                    <a:pt x="15965" y="20700"/>
                  </a:lnTo>
                  <a:lnTo>
                    <a:pt x="16435" y="18787"/>
                  </a:lnTo>
                  <a:lnTo>
                    <a:pt x="16904" y="18113"/>
                  </a:lnTo>
                  <a:lnTo>
                    <a:pt x="18078" y="16763"/>
                  </a:lnTo>
                  <a:lnTo>
                    <a:pt x="18312" y="14737"/>
                  </a:lnTo>
                  <a:lnTo>
                    <a:pt x="19956" y="13387"/>
                  </a:lnTo>
                  <a:lnTo>
                    <a:pt x="19722" y="12488"/>
                  </a:lnTo>
                  <a:lnTo>
                    <a:pt x="21366" y="9787"/>
                  </a:lnTo>
                  <a:lnTo>
                    <a:pt x="21600" y="7987"/>
                  </a:lnTo>
                  <a:lnTo>
                    <a:pt x="19017" y="6862"/>
                  </a:lnTo>
                  <a:lnTo>
                    <a:pt x="16904" y="6975"/>
                  </a:lnTo>
                  <a:lnTo>
                    <a:pt x="16435" y="6525"/>
                  </a:lnTo>
                  <a:lnTo>
                    <a:pt x="15730" y="5625"/>
                  </a:lnTo>
                  <a:lnTo>
                    <a:pt x="16904" y="3487"/>
                  </a:lnTo>
                  <a:lnTo>
                    <a:pt x="19017" y="1800"/>
                  </a:lnTo>
                  <a:lnTo>
                    <a:pt x="16200" y="788"/>
                  </a:lnTo>
                  <a:lnTo>
                    <a:pt x="11035" y="1012"/>
                  </a:lnTo>
                  <a:cubicBezTo>
                    <a:pt x="11035" y="1012"/>
                    <a:pt x="1175" y="0"/>
                    <a:pt x="1175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3" name="Shape 1259">
              <a:extLst>
                <a:ext uri="{FF2B5EF4-FFF2-40B4-BE49-F238E27FC236}">
                  <a16:creationId xmlns:a16="http://schemas.microsoft.com/office/drawing/2014/main" id="{E84E535D-0979-4B7B-9629-3EC27FB99286}"/>
                </a:ext>
              </a:extLst>
            </p:cNvPr>
            <p:cNvSpPr/>
            <p:nvPr/>
          </p:nvSpPr>
          <p:spPr>
            <a:xfrm rot="239813">
              <a:off x="20786171" y="7131932"/>
              <a:ext cx="202553" cy="329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34"/>
                  </a:moveTo>
                  <a:lnTo>
                    <a:pt x="4319" y="6995"/>
                  </a:lnTo>
                  <a:lnTo>
                    <a:pt x="3987" y="8640"/>
                  </a:lnTo>
                  <a:lnTo>
                    <a:pt x="7310" y="12137"/>
                  </a:lnTo>
                  <a:lnTo>
                    <a:pt x="6645" y="13577"/>
                  </a:lnTo>
                  <a:lnTo>
                    <a:pt x="9304" y="17075"/>
                  </a:lnTo>
                  <a:lnTo>
                    <a:pt x="9635" y="19132"/>
                  </a:lnTo>
                  <a:lnTo>
                    <a:pt x="10965" y="21600"/>
                  </a:lnTo>
                  <a:lnTo>
                    <a:pt x="12958" y="20366"/>
                  </a:lnTo>
                  <a:lnTo>
                    <a:pt x="15950" y="19749"/>
                  </a:lnTo>
                  <a:lnTo>
                    <a:pt x="16283" y="20980"/>
                  </a:lnTo>
                  <a:lnTo>
                    <a:pt x="21600" y="19948"/>
                  </a:lnTo>
                  <a:cubicBezTo>
                    <a:pt x="21600" y="18305"/>
                    <a:pt x="21600" y="16662"/>
                    <a:pt x="21599" y="15018"/>
                  </a:cubicBezTo>
                  <a:lnTo>
                    <a:pt x="20601" y="12959"/>
                  </a:lnTo>
                  <a:lnTo>
                    <a:pt x="17943" y="11520"/>
                  </a:lnTo>
                  <a:lnTo>
                    <a:pt x="16945" y="12137"/>
                  </a:lnTo>
                  <a:lnTo>
                    <a:pt x="14288" y="11315"/>
                  </a:lnTo>
                  <a:lnTo>
                    <a:pt x="11630" y="9463"/>
                  </a:lnTo>
                  <a:lnTo>
                    <a:pt x="9967" y="7817"/>
                  </a:lnTo>
                  <a:lnTo>
                    <a:pt x="4319" y="0"/>
                  </a:lnTo>
                  <a:cubicBezTo>
                    <a:pt x="4319" y="0"/>
                    <a:pt x="0" y="1234"/>
                    <a:pt x="0" y="1234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4" name="Shape 1260">
              <a:extLst>
                <a:ext uri="{FF2B5EF4-FFF2-40B4-BE49-F238E27FC236}">
                  <a16:creationId xmlns:a16="http://schemas.microsoft.com/office/drawing/2014/main" id="{CECBC2B1-67AC-4EBA-A815-2914E48A2984}"/>
                </a:ext>
              </a:extLst>
            </p:cNvPr>
            <p:cNvSpPr/>
            <p:nvPr/>
          </p:nvSpPr>
          <p:spPr>
            <a:xfrm rot="239813">
              <a:off x="20786171" y="7131932"/>
              <a:ext cx="202553" cy="329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34"/>
                  </a:moveTo>
                  <a:lnTo>
                    <a:pt x="4319" y="6995"/>
                  </a:lnTo>
                  <a:lnTo>
                    <a:pt x="3987" y="8640"/>
                  </a:lnTo>
                  <a:lnTo>
                    <a:pt x="7310" y="12137"/>
                  </a:lnTo>
                  <a:lnTo>
                    <a:pt x="6645" y="13577"/>
                  </a:lnTo>
                  <a:lnTo>
                    <a:pt x="9304" y="17075"/>
                  </a:lnTo>
                  <a:lnTo>
                    <a:pt x="9635" y="19132"/>
                  </a:lnTo>
                  <a:lnTo>
                    <a:pt x="10965" y="21600"/>
                  </a:lnTo>
                  <a:lnTo>
                    <a:pt x="12958" y="20366"/>
                  </a:lnTo>
                  <a:lnTo>
                    <a:pt x="15950" y="19749"/>
                  </a:lnTo>
                  <a:lnTo>
                    <a:pt x="16283" y="20980"/>
                  </a:lnTo>
                  <a:lnTo>
                    <a:pt x="21600" y="19948"/>
                  </a:lnTo>
                  <a:cubicBezTo>
                    <a:pt x="21600" y="18305"/>
                    <a:pt x="21600" y="16662"/>
                    <a:pt x="21599" y="15018"/>
                  </a:cubicBezTo>
                  <a:lnTo>
                    <a:pt x="20601" y="12959"/>
                  </a:lnTo>
                  <a:lnTo>
                    <a:pt x="17943" y="11520"/>
                  </a:lnTo>
                  <a:lnTo>
                    <a:pt x="16945" y="12137"/>
                  </a:lnTo>
                  <a:lnTo>
                    <a:pt x="14288" y="11315"/>
                  </a:lnTo>
                  <a:lnTo>
                    <a:pt x="11630" y="9463"/>
                  </a:lnTo>
                  <a:lnTo>
                    <a:pt x="9967" y="7817"/>
                  </a:lnTo>
                  <a:lnTo>
                    <a:pt x="4319" y="0"/>
                  </a:lnTo>
                  <a:cubicBezTo>
                    <a:pt x="4319" y="0"/>
                    <a:pt x="0" y="1234"/>
                    <a:pt x="0" y="1234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5" name="Shape 1261">
              <a:extLst>
                <a:ext uri="{FF2B5EF4-FFF2-40B4-BE49-F238E27FC236}">
                  <a16:creationId xmlns:a16="http://schemas.microsoft.com/office/drawing/2014/main" id="{D71EE1BA-DDA6-45C2-B422-03F5E2B01C13}"/>
                </a:ext>
              </a:extLst>
            </p:cNvPr>
            <p:cNvSpPr/>
            <p:nvPr/>
          </p:nvSpPr>
          <p:spPr>
            <a:xfrm rot="239813">
              <a:off x="19553598" y="7139206"/>
              <a:ext cx="874941" cy="955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94" y="141"/>
                  </a:moveTo>
                  <a:lnTo>
                    <a:pt x="6348" y="2329"/>
                  </a:lnTo>
                  <a:lnTo>
                    <a:pt x="6348" y="5435"/>
                  </a:lnTo>
                  <a:lnTo>
                    <a:pt x="4800" y="7976"/>
                  </a:lnTo>
                  <a:lnTo>
                    <a:pt x="3639" y="8611"/>
                  </a:lnTo>
                  <a:lnTo>
                    <a:pt x="3019" y="8964"/>
                  </a:lnTo>
                  <a:lnTo>
                    <a:pt x="2942" y="9811"/>
                  </a:lnTo>
                  <a:lnTo>
                    <a:pt x="3329" y="9952"/>
                  </a:lnTo>
                  <a:lnTo>
                    <a:pt x="3252" y="10658"/>
                  </a:lnTo>
                  <a:lnTo>
                    <a:pt x="3406" y="11082"/>
                  </a:lnTo>
                  <a:lnTo>
                    <a:pt x="2710" y="11646"/>
                  </a:lnTo>
                  <a:lnTo>
                    <a:pt x="2477" y="10870"/>
                  </a:lnTo>
                  <a:lnTo>
                    <a:pt x="1471" y="11434"/>
                  </a:lnTo>
                  <a:lnTo>
                    <a:pt x="1471" y="12634"/>
                  </a:lnTo>
                  <a:lnTo>
                    <a:pt x="1703" y="13128"/>
                  </a:lnTo>
                  <a:lnTo>
                    <a:pt x="0" y="15034"/>
                  </a:lnTo>
                  <a:lnTo>
                    <a:pt x="1084" y="18140"/>
                  </a:lnTo>
                  <a:lnTo>
                    <a:pt x="2864" y="19198"/>
                  </a:lnTo>
                  <a:lnTo>
                    <a:pt x="3406" y="19057"/>
                  </a:lnTo>
                  <a:lnTo>
                    <a:pt x="4955" y="20469"/>
                  </a:lnTo>
                  <a:lnTo>
                    <a:pt x="6967" y="21600"/>
                  </a:lnTo>
                  <a:lnTo>
                    <a:pt x="7510" y="19905"/>
                  </a:lnTo>
                  <a:lnTo>
                    <a:pt x="9290" y="19269"/>
                  </a:lnTo>
                  <a:lnTo>
                    <a:pt x="11535" y="18635"/>
                  </a:lnTo>
                  <a:lnTo>
                    <a:pt x="12000" y="17857"/>
                  </a:lnTo>
                  <a:lnTo>
                    <a:pt x="11923" y="16728"/>
                  </a:lnTo>
                  <a:lnTo>
                    <a:pt x="12000" y="15811"/>
                  </a:lnTo>
                  <a:lnTo>
                    <a:pt x="12155" y="14893"/>
                  </a:lnTo>
                  <a:lnTo>
                    <a:pt x="12387" y="14187"/>
                  </a:lnTo>
                  <a:lnTo>
                    <a:pt x="13238" y="13058"/>
                  </a:lnTo>
                  <a:lnTo>
                    <a:pt x="13935" y="11576"/>
                  </a:lnTo>
                  <a:lnTo>
                    <a:pt x="15484" y="10658"/>
                  </a:lnTo>
                  <a:lnTo>
                    <a:pt x="16335" y="9952"/>
                  </a:lnTo>
                  <a:lnTo>
                    <a:pt x="16491" y="8823"/>
                  </a:lnTo>
                  <a:lnTo>
                    <a:pt x="18658" y="5717"/>
                  </a:lnTo>
                  <a:lnTo>
                    <a:pt x="18581" y="5153"/>
                  </a:lnTo>
                  <a:lnTo>
                    <a:pt x="18658" y="4870"/>
                  </a:lnTo>
                  <a:lnTo>
                    <a:pt x="19975" y="4588"/>
                  </a:lnTo>
                  <a:lnTo>
                    <a:pt x="20438" y="4870"/>
                  </a:lnTo>
                  <a:lnTo>
                    <a:pt x="21058" y="4941"/>
                  </a:lnTo>
                  <a:lnTo>
                    <a:pt x="21445" y="4094"/>
                  </a:lnTo>
                  <a:lnTo>
                    <a:pt x="21600" y="3670"/>
                  </a:lnTo>
                  <a:lnTo>
                    <a:pt x="20981" y="3247"/>
                  </a:lnTo>
                  <a:lnTo>
                    <a:pt x="20903" y="2894"/>
                  </a:lnTo>
                  <a:lnTo>
                    <a:pt x="20206" y="2611"/>
                  </a:lnTo>
                  <a:lnTo>
                    <a:pt x="19200" y="2753"/>
                  </a:lnTo>
                  <a:lnTo>
                    <a:pt x="18658" y="3247"/>
                  </a:lnTo>
                  <a:lnTo>
                    <a:pt x="18348" y="3600"/>
                  </a:lnTo>
                  <a:lnTo>
                    <a:pt x="17806" y="3882"/>
                  </a:lnTo>
                  <a:lnTo>
                    <a:pt x="17187" y="4094"/>
                  </a:lnTo>
                  <a:lnTo>
                    <a:pt x="16800" y="3952"/>
                  </a:lnTo>
                  <a:lnTo>
                    <a:pt x="16335" y="3952"/>
                  </a:lnTo>
                  <a:lnTo>
                    <a:pt x="16103" y="3741"/>
                  </a:lnTo>
                  <a:lnTo>
                    <a:pt x="15561" y="5011"/>
                  </a:lnTo>
                  <a:lnTo>
                    <a:pt x="15251" y="5294"/>
                  </a:lnTo>
                  <a:lnTo>
                    <a:pt x="14942" y="5294"/>
                  </a:lnTo>
                  <a:lnTo>
                    <a:pt x="14477" y="5717"/>
                  </a:lnTo>
                  <a:lnTo>
                    <a:pt x="14013" y="6070"/>
                  </a:lnTo>
                  <a:lnTo>
                    <a:pt x="13703" y="6282"/>
                  </a:lnTo>
                  <a:lnTo>
                    <a:pt x="13394" y="5647"/>
                  </a:lnTo>
                  <a:lnTo>
                    <a:pt x="12929" y="5011"/>
                  </a:lnTo>
                  <a:lnTo>
                    <a:pt x="12542" y="4447"/>
                  </a:lnTo>
                  <a:lnTo>
                    <a:pt x="8052" y="5505"/>
                  </a:lnTo>
                  <a:lnTo>
                    <a:pt x="6581" y="0"/>
                  </a:lnTo>
                  <a:cubicBezTo>
                    <a:pt x="6581" y="0"/>
                    <a:pt x="6194" y="141"/>
                    <a:pt x="6194" y="14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6" name="Shape 1262">
              <a:extLst>
                <a:ext uri="{FF2B5EF4-FFF2-40B4-BE49-F238E27FC236}">
                  <a16:creationId xmlns:a16="http://schemas.microsoft.com/office/drawing/2014/main" id="{7B433FF0-2AFB-4DC5-A6D1-D3B1DC5F9B5B}"/>
                </a:ext>
              </a:extLst>
            </p:cNvPr>
            <p:cNvSpPr/>
            <p:nvPr/>
          </p:nvSpPr>
          <p:spPr>
            <a:xfrm rot="239813">
              <a:off x="19553598" y="7139206"/>
              <a:ext cx="874941" cy="955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94" y="141"/>
                  </a:moveTo>
                  <a:lnTo>
                    <a:pt x="6348" y="2329"/>
                  </a:lnTo>
                  <a:lnTo>
                    <a:pt x="6348" y="5435"/>
                  </a:lnTo>
                  <a:lnTo>
                    <a:pt x="4800" y="7976"/>
                  </a:lnTo>
                  <a:lnTo>
                    <a:pt x="3639" y="8611"/>
                  </a:lnTo>
                  <a:lnTo>
                    <a:pt x="3019" y="8964"/>
                  </a:lnTo>
                  <a:lnTo>
                    <a:pt x="2942" y="9811"/>
                  </a:lnTo>
                  <a:lnTo>
                    <a:pt x="3329" y="9953"/>
                  </a:lnTo>
                  <a:lnTo>
                    <a:pt x="3252" y="10658"/>
                  </a:lnTo>
                  <a:lnTo>
                    <a:pt x="3406" y="11082"/>
                  </a:lnTo>
                  <a:lnTo>
                    <a:pt x="2710" y="11646"/>
                  </a:lnTo>
                  <a:lnTo>
                    <a:pt x="2477" y="10870"/>
                  </a:lnTo>
                  <a:lnTo>
                    <a:pt x="1471" y="11434"/>
                  </a:lnTo>
                  <a:lnTo>
                    <a:pt x="1471" y="12634"/>
                  </a:lnTo>
                  <a:lnTo>
                    <a:pt x="1703" y="13128"/>
                  </a:lnTo>
                  <a:lnTo>
                    <a:pt x="0" y="15034"/>
                  </a:lnTo>
                  <a:lnTo>
                    <a:pt x="1084" y="18140"/>
                  </a:lnTo>
                  <a:lnTo>
                    <a:pt x="2864" y="19198"/>
                  </a:lnTo>
                  <a:lnTo>
                    <a:pt x="3406" y="19057"/>
                  </a:lnTo>
                  <a:lnTo>
                    <a:pt x="4955" y="20469"/>
                  </a:lnTo>
                  <a:lnTo>
                    <a:pt x="6967" y="21600"/>
                  </a:lnTo>
                  <a:lnTo>
                    <a:pt x="7510" y="19905"/>
                  </a:lnTo>
                  <a:lnTo>
                    <a:pt x="9290" y="19269"/>
                  </a:lnTo>
                  <a:lnTo>
                    <a:pt x="11535" y="18635"/>
                  </a:lnTo>
                  <a:lnTo>
                    <a:pt x="12000" y="17857"/>
                  </a:lnTo>
                  <a:lnTo>
                    <a:pt x="11923" y="16728"/>
                  </a:lnTo>
                  <a:lnTo>
                    <a:pt x="12000" y="15811"/>
                  </a:lnTo>
                  <a:lnTo>
                    <a:pt x="12155" y="14893"/>
                  </a:lnTo>
                  <a:lnTo>
                    <a:pt x="12387" y="14187"/>
                  </a:lnTo>
                  <a:lnTo>
                    <a:pt x="13238" y="13058"/>
                  </a:lnTo>
                  <a:lnTo>
                    <a:pt x="13936" y="11576"/>
                  </a:lnTo>
                  <a:lnTo>
                    <a:pt x="15484" y="10658"/>
                  </a:lnTo>
                  <a:lnTo>
                    <a:pt x="16335" y="9953"/>
                  </a:lnTo>
                  <a:lnTo>
                    <a:pt x="16491" y="8823"/>
                  </a:lnTo>
                  <a:lnTo>
                    <a:pt x="18658" y="5717"/>
                  </a:lnTo>
                  <a:lnTo>
                    <a:pt x="18581" y="5153"/>
                  </a:lnTo>
                  <a:lnTo>
                    <a:pt x="18658" y="4870"/>
                  </a:lnTo>
                  <a:lnTo>
                    <a:pt x="19974" y="4588"/>
                  </a:lnTo>
                  <a:lnTo>
                    <a:pt x="20438" y="4870"/>
                  </a:lnTo>
                  <a:lnTo>
                    <a:pt x="21058" y="4941"/>
                  </a:lnTo>
                  <a:lnTo>
                    <a:pt x="21445" y="4094"/>
                  </a:lnTo>
                  <a:lnTo>
                    <a:pt x="21600" y="3670"/>
                  </a:lnTo>
                  <a:lnTo>
                    <a:pt x="20981" y="3247"/>
                  </a:lnTo>
                  <a:lnTo>
                    <a:pt x="20903" y="2894"/>
                  </a:lnTo>
                  <a:lnTo>
                    <a:pt x="20206" y="2611"/>
                  </a:lnTo>
                  <a:lnTo>
                    <a:pt x="19200" y="2753"/>
                  </a:lnTo>
                  <a:lnTo>
                    <a:pt x="18658" y="3247"/>
                  </a:lnTo>
                  <a:lnTo>
                    <a:pt x="18348" y="3600"/>
                  </a:lnTo>
                  <a:lnTo>
                    <a:pt x="17806" y="3882"/>
                  </a:lnTo>
                  <a:lnTo>
                    <a:pt x="17187" y="4094"/>
                  </a:lnTo>
                  <a:lnTo>
                    <a:pt x="16800" y="3952"/>
                  </a:lnTo>
                  <a:lnTo>
                    <a:pt x="16335" y="3952"/>
                  </a:lnTo>
                  <a:lnTo>
                    <a:pt x="16103" y="3741"/>
                  </a:lnTo>
                  <a:lnTo>
                    <a:pt x="15561" y="5011"/>
                  </a:lnTo>
                  <a:lnTo>
                    <a:pt x="15251" y="5294"/>
                  </a:lnTo>
                  <a:lnTo>
                    <a:pt x="14942" y="5294"/>
                  </a:lnTo>
                  <a:lnTo>
                    <a:pt x="14477" y="5717"/>
                  </a:lnTo>
                  <a:lnTo>
                    <a:pt x="14013" y="6070"/>
                  </a:lnTo>
                  <a:lnTo>
                    <a:pt x="13703" y="6282"/>
                  </a:lnTo>
                  <a:lnTo>
                    <a:pt x="13394" y="5647"/>
                  </a:lnTo>
                  <a:lnTo>
                    <a:pt x="12929" y="5011"/>
                  </a:lnTo>
                  <a:lnTo>
                    <a:pt x="12542" y="4447"/>
                  </a:lnTo>
                  <a:lnTo>
                    <a:pt x="8052" y="5506"/>
                  </a:lnTo>
                  <a:lnTo>
                    <a:pt x="6581" y="0"/>
                  </a:lnTo>
                  <a:cubicBezTo>
                    <a:pt x="6581" y="0"/>
                    <a:pt x="6194" y="141"/>
                    <a:pt x="6194" y="14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7" name="Shape 1263">
              <a:extLst>
                <a:ext uri="{FF2B5EF4-FFF2-40B4-BE49-F238E27FC236}">
                  <a16:creationId xmlns:a16="http://schemas.microsoft.com/office/drawing/2014/main" id="{376F3200-D86C-48F9-A489-5986BD99ABA0}"/>
                </a:ext>
              </a:extLst>
            </p:cNvPr>
            <p:cNvSpPr/>
            <p:nvPr/>
          </p:nvSpPr>
          <p:spPr>
            <a:xfrm rot="239813">
              <a:off x="20079892" y="7130418"/>
              <a:ext cx="908349" cy="436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21"/>
                  </a:moveTo>
                  <a:lnTo>
                    <a:pt x="1266" y="15423"/>
                  </a:lnTo>
                  <a:lnTo>
                    <a:pt x="2383" y="13418"/>
                  </a:lnTo>
                  <a:lnTo>
                    <a:pt x="2905" y="13573"/>
                  </a:lnTo>
                  <a:lnTo>
                    <a:pt x="3277" y="10487"/>
                  </a:lnTo>
                  <a:lnTo>
                    <a:pt x="4544" y="10950"/>
                  </a:lnTo>
                  <a:lnTo>
                    <a:pt x="5362" y="10487"/>
                  </a:lnTo>
                  <a:lnTo>
                    <a:pt x="6033" y="9099"/>
                  </a:lnTo>
                  <a:lnTo>
                    <a:pt x="6778" y="7712"/>
                  </a:lnTo>
                  <a:lnTo>
                    <a:pt x="7448" y="7712"/>
                  </a:lnTo>
                  <a:lnTo>
                    <a:pt x="8118" y="8482"/>
                  </a:lnTo>
                  <a:lnTo>
                    <a:pt x="8268" y="9408"/>
                  </a:lnTo>
                  <a:lnTo>
                    <a:pt x="8864" y="10179"/>
                  </a:lnTo>
                  <a:lnTo>
                    <a:pt x="9534" y="10027"/>
                  </a:lnTo>
                  <a:lnTo>
                    <a:pt x="11321" y="12648"/>
                  </a:lnTo>
                  <a:lnTo>
                    <a:pt x="12438" y="13881"/>
                  </a:lnTo>
                  <a:lnTo>
                    <a:pt x="12588" y="15269"/>
                  </a:lnTo>
                  <a:lnTo>
                    <a:pt x="12513" y="17120"/>
                  </a:lnTo>
                  <a:lnTo>
                    <a:pt x="12141" y="18816"/>
                  </a:lnTo>
                  <a:lnTo>
                    <a:pt x="12811" y="19587"/>
                  </a:lnTo>
                  <a:lnTo>
                    <a:pt x="13109" y="19587"/>
                  </a:lnTo>
                  <a:lnTo>
                    <a:pt x="13705" y="18816"/>
                  </a:lnTo>
                  <a:lnTo>
                    <a:pt x="14822" y="21600"/>
                  </a:lnTo>
                  <a:lnTo>
                    <a:pt x="16386" y="20667"/>
                  </a:lnTo>
                  <a:lnTo>
                    <a:pt x="16460" y="19587"/>
                  </a:lnTo>
                  <a:lnTo>
                    <a:pt x="16758" y="18816"/>
                  </a:lnTo>
                  <a:lnTo>
                    <a:pt x="16535" y="16966"/>
                  </a:lnTo>
                  <a:lnTo>
                    <a:pt x="15939" y="16657"/>
                  </a:lnTo>
                  <a:lnTo>
                    <a:pt x="15343" y="15269"/>
                  </a:lnTo>
                  <a:lnTo>
                    <a:pt x="15045" y="13110"/>
                  </a:lnTo>
                  <a:lnTo>
                    <a:pt x="14450" y="10025"/>
                  </a:lnTo>
                  <a:lnTo>
                    <a:pt x="14301" y="8174"/>
                  </a:lnTo>
                  <a:lnTo>
                    <a:pt x="14301" y="7249"/>
                  </a:lnTo>
                  <a:lnTo>
                    <a:pt x="14673" y="6478"/>
                  </a:lnTo>
                  <a:lnTo>
                    <a:pt x="14897" y="5090"/>
                  </a:lnTo>
                  <a:lnTo>
                    <a:pt x="15567" y="4781"/>
                  </a:lnTo>
                  <a:lnTo>
                    <a:pt x="15641" y="6015"/>
                  </a:lnTo>
                  <a:lnTo>
                    <a:pt x="15492" y="6940"/>
                  </a:lnTo>
                  <a:lnTo>
                    <a:pt x="15939" y="7557"/>
                  </a:lnTo>
                  <a:lnTo>
                    <a:pt x="15939" y="8174"/>
                  </a:lnTo>
                  <a:lnTo>
                    <a:pt x="15790" y="9562"/>
                  </a:lnTo>
                  <a:lnTo>
                    <a:pt x="15716" y="10025"/>
                  </a:lnTo>
                  <a:lnTo>
                    <a:pt x="16386" y="11105"/>
                  </a:lnTo>
                  <a:lnTo>
                    <a:pt x="16610" y="12030"/>
                  </a:lnTo>
                  <a:lnTo>
                    <a:pt x="17057" y="12338"/>
                  </a:lnTo>
                  <a:lnTo>
                    <a:pt x="16610" y="13265"/>
                  </a:lnTo>
                  <a:lnTo>
                    <a:pt x="16535" y="14035"/>
                  </a:lnTo>
                  <a:lnTo>
                    <a:pt x="17131" y="15269"/>
                  </a:lnTo>
                  <a:lnTo>
                    <a:pt x="18174" y="16040"/>
                  </a:lnTo>
                  <a:lnTo>
                    <a:pt x="18621" y="15732"/>
                  </a:lnTo>
                  <a:lnTo>
                    <a:pt x="18844" y="17120"/>
                  </a:lnTo>
                  <a:lnTo>
                    <a:pt x="18844" y="18970"/>
                  </a:lnTo>
                  <a:lnTo>
                    <a:pt x="19142" y="19279"/>
                  </a:lnTo>
                  <a:lnTo>
                    <a:pt x="19738" y="19279"/>
                  </a:lnTo>
                  <a:lnTo>
                    <a:pt x="20334" y="18507"/>
                  </a:lnTo>
                  <a:lnTo>
                    <a:pt x="20930" y="18045"/>
                  </a:lnTo>
                  <a:lnTo>
                    <a:pt x="21302" y="18045"/>
                  </a:lnTo>
                  <a:lnTo>
                    <a:pt x="21600" y="13265"/>
                  </a:lnTo>
                  <a:lnTo>
                    <a:pt x="19216" y="14806"/>
                  </a:lnTo>
                  <a:lnTo>
                    <a:pt x="18770" y="11258"/>
                  </a:lnTo>
                  <a:lnTo>
                    <a:pt x="18248" y="9408"/>
                  </a:lnTo>
                  <a:lnTo>
                    <a:pt x="18323" y="7866"/>
                  </a:lnTo>
                  <a:lnTo>
                    <a:pt x="17727" y="5398"/>
                  </a:lnTo>
                  <a:lnTo>
                    <a:pt x="17578" y="3239"/>
                  </a:lnTo>
                  <a:lnTo>
                    <a:pt x="16684" y="0"/>
                  </a:lnTo>
                  <a:lnTo>
                    <a:pt x="12885" y="2775"/>
                  </a:lnTo>
                  <a:lnTo>
                    <a:pt x="9981" y="4627"/>
                  </a:lnTo>
                  <a:lnTo>
                    <a:pt x="8044" y="6015"/>
                  </a:lnTo>
                  <a:lnTo>
                    <a:pt x="4618" y="8174"/>
                  </a:lnTo>
                  <a:lnTo>
                    <a:pt x="2011" y="10179"/>
                  </a:lnTo>
                  <a:cubicBezTo>
                    <a:pt x="2011" y="10179"/>
                    <a:pt x="0" y="11721"/>
                    <a:pt x="0" y="1172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8" name="Shape 1264">
              <a:extLst>
                <a:ext uri="{FF2B5EF4-FFF2-40B4-BE49-F238E27FC236}">
                  <a16:creationId xmlns:a16="http://schemas.microsoft.com/office/drawing/2014/main" id="{1FCBC950-09AD-40BE-B5C7-30FB86DC90A5}"/>
                </a:ext>
              </a:extLst>
            </p:cNvPr>
            <p:cNvSpPr/>
            <p:nvPr/>
          </p:nvSpPr>
          <p:spPr>
            <a:xfrm rot="239813">
              <a:off x="20079892" y="7130418"/>
              <a:ext cx="908349" cy="436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21"/>
                  </a:moveTo>
                  <a:lnTo>
                    <a:pt x="1266" y="15423"/>
                  </a:lnTo>
                  <a:lnTo>
                    <a:pt x="2383" y="13418"/>
                  </a:lnTo>
                  <a:lnTo>
                    <a:pt x="2905" y="13573"/>
                  </a:lnTo>
                  <a:lnTo>
                    <a:pt x="3277" y="10487"/>
                  </a:lnTo>
                  <a:lnTo>
                    <a:pt x="4544" y="10950"/>
                  </a:lnTo>
                  <a:lnTo>
                    <a:pt x="5362" y="10487"/>
                  </a:lnTo>
                  <a:lnTo>
                    <a:pt x="6033" y="9099"/>
                  </a:lnTo>
                  <a:lnTo>
                    <a:pt x="6778" y="7712"/>
                  </a:lnTo>
                  <a:lnTo>
                    <a:pt x="7448" y="7712"/>
                  </a:lnTo>
                  <a:lnTo>
                    <a:pt x="8118" y="8482"/>
                  </a:lnTo>
                  <a:lnTo>
                    <a:pt x="8268" y="9408"/>
                  </a:lnTo>
                  <a:lnTo>
                    <a:pt x="8864" y="10179"/>
                  </a:lnTo>
                  <a:lnTo>
                    <a:pt x="9534" y="10027"/>
                  </a:lnTo>
                  <a:lnTo>
                    <a:pt x="11321" y="12648"/>
                  </a:lnTo>
                  <a:lnTo>
                    <a:pt x="12438" y="13881"/>
                  </a:lnTo>
                  <a:lnTo>
                    <a:pt x="12588" y="15269"/>
                  </a:lnTo>
                  <a:lnTo>
                    <a:pt x="12513" y="17120"/>
                  </a:lnTo>
                  <a:lnTo>
                    <a:pt x="12141" y="18816"/>
                  </a:lnTo>
                  <a:lnTo>
                    <a:pt x="12811" y="19587"/>
                  </a:lnTo>
                  <a:lnTo>
                    <a:pt x="13109" y="19587"/>
                  </a:lnTo>
                  <a:lnTo>
                    <a:pt x="13705" y="18816"/>
                  </a:lnTo>
                  <a:lnTo>
                    <a:pt x="14822" y="21600"/>
                  </a:lnTo>
                  <a:lnTo>
                    <a:pt x="16386" y="20667"/>
                  </a:lnTo>
                  <a:lnTo>
                    <a:pt x="16460" y="19587"/>
                  </a:lnTo>
                  <a:lnTo>
                    <a:pt x="16758" y="18816"/>
                  </a:lnTo>
                  <a:lnTo>
                    <a:pt x="16535" y="16966"/>
                  </a:lnTo>
                  <a:lnTo>
                    <a:pt x="15939" y="16657"/>
                  </a:lnTo>
                  <a:lnTo>
                    <a:pt x="15343" y="15269"/>
                  </a:lnTo>
                  <a:lnTo>
                    <a:pt x="15045" y="13110"/>
                  </a:lnTo>
                  <a:lnTo>
                    <a:pt x="14450" y="10025"/>
                  </a:lnTo>
                  <a:lnTo>
                    <a:pt x="14301" y="8174"/>
                  </a:lnTo>
                  <a:lnTo>
                    <a:pt x="14301" y="7249"/>
                  </a:lnTo>
                  <a:lnTo>
                    <a:pt x="14673" y="6478"/>
                  </a:lnTo>
                  <a:lnTo>
                    <a:pt x="14897" y="5090"/>
                  </a:lnTo>
                  <a:lnTo>
                    <a:pt x="15567" y="4781"/>
                  </a:lnTo>
                  <a:lnTo>
                    <a:pt x="15641" y="6015"/>
                  </a:lnTo>
                  <a:lnTo>
                    <a:pt x="15492" y="6940"/>
                  </a:lnTo>
                  <a:lnTo>
                    <a:pt x="15939" y="7557"/>
                  </a:lnTo>
                  <a:lnTo>
                    <a:pt x="15939" y="8174"/>
                  </a:lnTo>
                  <a:lnTo>
                    <a:pt x="15790" y="9562"/>
                  </a:lnTo>
                  <a:lnTo>
                    <a:pt x="15716" y="10025"/>
                  </a:lnTo>
                  <a:lnTo>
                    <a:pt x="16386" y="11105"/>
                  </a:lnTo>
                  <a:lnTo>
                    <a:pt x="16610" y="12030"/>
                  </a:lnTo>
                  <a:lnTo>
                    <a:pt x="17057" y="12339"/>
                  </a:lnTo>
                  <a:lnTo>
                    <a:pt x="16610" y="13265"/>
                  </a:lnTo>
                  <a:lnTo>
                    <a:pt x="16535" y="14035"/>
                  </a:lnTo>
                  <a:lnTo>
                    <a:pt x="17131" y="15269"/>
                  </a:lnTo>
                  <a:lnTo>
                    <a:pt x="18174" y="16040"/>
                  </a:lnTo>
                  <a:lnTo>
                    <a:pt x="18621" y="15732"/>
                  </a:lnTo>
                  <a:lnTo>
                    <a:pt x="18844" y="17120"/>
                  </a:lnTo>
                  <a:lnTo>
                    <a:pt x="18844" y="18970"/>
                  </a:lnTo>
                  <a:lnTo>
                    <a:pt x="19142" y="19279"/>
                  </a:lnTo>
                  <a:lnTo>
                    <a:pt x="19738" y="19279"/>
                  </a:lnTo>
                  <a:lnTo>
                    <a:pt x="20334" y="18507"/>
                  </a:lnTo>
                  <a:lnTo>
                    <a:pt x="20930" y="18045"/>
                  </a:lnTo>
                  <a:lnTo>
                    <a:pt x="21302" y="18045"/>
                  </a:lnTo>
                  <a:lnTo>
                    <a:pt x="21600" y="13265"/>
                  </a:lnTo>
                  <a:lnTo>
                    <a:pt x="19216" y="14806"/>
                  </a:lnTo>
                  <a:lnTo>
                    <a:pt x="18770" y="11258"/>
                  </a:lnTo>
                  <a:lnTo>
                    <a:pt x="18248" y="9408"/>
                  </a:lnTo>
                  <a:lnTo>
                    <a:pt x="18323" y="7866"/>
                  </a:lnTo>
                  <a:lnTo>
                    <a:pt x="17727" y="5398"/>
                  </a:lnTo>
                  <a:lnTo>
                    <a:pt x="17578" y="3239"/>
                  </a:lnTo>
                  <a:lnTo>
                    <a:pt x="16684" y="0"/>
                  </a:lnTo>
                  <a:lnTo>
                    <a:pt x="12885" y="2775"/>
                  </a:lnTo>
                  <a:lnTo>
                    <a:pt x="9981" y="4627"/>
                  </a:lnTo>
                  <a:lnTo>
                    <a:pt x="8044" y="6015"/>
                  </a:lnTo>
                  <a:lnTo>
                    <a:pt x="4618" y="8174"/>
                  </a:lnTo>
                  <a:lnTo>
                    <a:pt x="2011" y="10179"/>
                  </a:lnTo>
                  <a:cubicBezTo>
                    <a:pt x="2011" y="10179"/>
                    <a:pt x="0" y="11721"/>
                    <a:pt x="0" y="1172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89" name="Shape 1265">
              <a:extLst>
                <a:ext uri="{FF2B5EF4-FFF2-40B4-BE49-F238E27FC236}">
                  <a16:creationId xmlns:a16="http://schemas.microsoft.com/office/drawing/2014/main" id="{48E51061-FB6B-44E2-A80D-C41D1880CAFC}"/>
                </a:ext>
              </a:extLst>
            </p:cNvPr>
            <p:cNvSpPr/>
            <p:nvPr/>
          </p:nvSpPr>
          <p:spPr>
            <a:xfrm rot="239813">
              <a:off x="19760434" y="6542127"/>
              <a:ext cx="1186055" cy="86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61"/>
                  </a:moveTo>
                  <a:lnTo>
                    <a:pt x="3078" y="21600"/>
                  </a:lnTo>
                  <a:lnTo>
                    <a:pt x="11228" y="18235"/>
                  </a:lnTo>
                  <a:lnTo>
                    <a:pt x="20289" y="14008"/>
                  </a:lnTo>
                  <a:lnTo>
                    <a:pt x="20916" y="12052"/>
                  </a:lnTo>
                  <a:lnTo>
                    <a:pt x="21600" y="10565"/>
                  </a:lnTo>
                  <a:lnTo>
                    <a:pt x="21372" y="9000"/>
                  </a:lnTo>
                  <a:lnTo>
                    <a:pt x="19777" y="8452"/>
                  </a:lnTo>
                  <a:lnTo>
                    <a:pt x="19777" y="7356"/>
                  </a:lnTo>
                  <a:lnTo>
                    <a:pt x="19434" y="6182"/>
                  </a:lnTo>
                  <a:lnTo>
                    <a:pt x="19720" y="2661"/>
                  </a:lnTo>
                  <a:lnTo>
                    <a:pt x="18865" y="1330"/>
                  </a:lnTo>
                  <a:lnTo>
                    <a:pt x="17725" y="313"/>
                  </a:lnTo>
                  <a:lnTo>
                    <a:pt x="16984" y="0"/>
                  </a:lnTo>
                  <a:lnTo>
                    <a:pt x="9689" y="3130"/>
                  </a:lnTo>
                  <a:lnTo>
                    <a:pt x="1710" y="6182"/>
                  </a:lnTo>
                  <a:lnTo>
                    <a:pt x="1140" y="6417"/>
                  </a:lnTo>
                  <a:cubicBezTo>
                    <a:pt x="1140" y="6417"/>
                    <a:pt x="0" y="8061"/>
                    <a:pt x="0" y="806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0" name="Shape 1266">
              <a:extLst>
                <a:ext uri="{FF2B5EF4-FFF2-40B4-BE49-F238E27FC236}">
                  <a16:creationId xmlns:a16="http://schemas.microsoft.com/office/drawing/2014/main" id="{140D5C07-8BA0-468A-9D3F-54D2B6FC01FB}"/>
                </a:ext>
              </a:extLst>
            </p:cNvPr>
            <p:cNvSpPr/>
            <p:nvPr/>
          </p:nvSpPr>
          <p:spPr>
            <a:xfrm rot="239813">
              <a:off x="19760434" y="6542127"/>
              <a:ext cx="1186055" cy="86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61"/>
                  </a:moveTo>
                  <a:lnTo>
                    <a:pt x="3078" y="21600"/>
                  </a:lnTo>
                  <a:lnTo>
                    <a:pt x="11228" y="18235"/>
                  </a:lnTo>
                  <a:lnTo>
                    <a:pt x="20289" y="14008"/>
                  </a:lnTo>
                  <a:lnTo>
                    <a:pt x="20916" y="12052"/>
                  </a:lnTo>
                  <a:lnTo>
                    <a:pt x="21600" y="10565"/>
                  </a:lnTo>
                  <a:lnTo>
                    <a:pt x="21372" y="9000"/>
                  </a:lnTo>
                  <a:lnTo>
                    <a:pt x="19777" y="8452"/>
                  </a:lnTo>
                  <a:lnTo>
                    <a:pt x="19777" y="7356"/>
                  </a:lnTo>
                  <a:lnTo>
                    <a:pt x="19434" y="6182"/>
                  </a:lnTo>
                  <a:lnTo>
                    <a:pt x="19720" y="2661"/>
                  </a:lnTo>
                  <a:lnTo>
                    <a:pt x="18865" y="1330"/>
                  </a:lnTo>
                  <a:lnTo>
                    <a:pt x="17725" y="313"/>
                  </a:lnTo>
                  <a:lnTo>
                    <a:pt x="16984" y="0"/>
                  </a:lnTo>
                  <a:lnTo>
                    <a:pt x="9689" y="3130"/>
                  </a:lnTo>
                  <a:lnTo>
                    <a:pt x="1710" y="6182"/>
                  </a:lnTo>
                  <a:lnTo>
                    <a:pt x="1140" y="6417"/>
                  </a:lnTo>
                  <a:cubicBezTo>
                    <a:pt x="1140" y="6417"/>
                    <a:pt x="0" y="8061"/>
                    <a:pt x="0" y="806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1" name="Shape 1267">
              <a:extLst>
                <a:ext uri="{FF2B5EF4-FFF2-40B4-BE49-F238E27FC236}">
                  <a16:creationId xmlns:a16="http://schemas.microsoft.com/office/drawing/2014/main" id="{FB1F6575-B248-4645-AA5E-F83152373E84}"/>
                </a:ext>
              </a:extLst>
            </p:cNvPr>
            <p:cNvSpPr/>
            <p:nvPr/>
          </p:nvSpPr>
          <p:spPr>
            <a:xfrm rot="239813">
              <a:off x="16604028" y="5404725"/>
              <a:ext cx="1312404" cy="138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3"/>
                  </a:moveTo>
                  <a:lnTo>
                    <a:pt x="567" y="1703"/>
                  </a:lnTo>
                  <a:lnTo>
                    <a:pt x="567" y="4086"/>
                  </a:lnTo>
                  <a:lnTo>
                    <a:pt x="1186" y="4719"/>
                  </a:lnTo>
                  <a:lnTo>
                    <a:pt x="2011" y="6470"/>
                  </a:lnTo>
                  <a:lnTo>
                    <a:pt x="2011" y="8708"/>
                  </a:lnTo>
                  <a:lnTo>
                    <a:pt x="2732" y="10995"/>
                  </a:lnTo>
                  <a:lnTo>
                    <a:pt x="2526" y="12065"/>
                  </a:lnTo>
                  <a:lnTo>
                    <a:pt x="2732" y="12308"/>
                  </a:lnTo>
                  <a:lnTo>
                    <a:pt x="2474" y="13865"/>
                  </a:lnTo>
                  <a:lnTo>
                    <a:pt x="3506" y="14497"/>
                  </a:lnTo>
                  <a:lnTo>
                    <a:pt x="3866" y="21600"/>
                  </a:lnTo>
                  <a:lnTo>
                    <a:pt x="11857" y="20968"/>
                  </a:lnTo>
                  <a:lnTo>
                    <a:pt x="19847" y="19654"/>
                  </a:lnTo>
                  <a:lnTo>
                    <a:pt x="19280" y="18341"/>
                  </a:lnTo>
                  <a:lnTo>
                    <a:pt x="18816" y="18535"/>
                  </a:lnTo>
                  <a:lnTo>
                    <a:pt x="18146" y="17805"/>
                  </a:lnTo>
                  <a:lnTo>
                    <a:pt x="17424" y="17805"/>
                  </a:lnTo>
                  <a:lnTo>
                    <a:pt x="16599" y="16638"/>
                  </a:lnTo>
                  <a:lnTo>
                    <a:pt x="15362" y="16200"/>
                  </a:lnTo>
                  <a:lnTo>
                    <a:pt x="14589" y="16005"/>
                  </a:lnTo>
                  <a:lnTo>
                    <a:pt x="13970" y="14643"/>
                  </a:lnTo>
                  <a:lnTo>
                    <a:pt x="14434" y="13670"/>
                  </a:lnTo>
                  <a:lnTo>
                    <a:pt x="13506" y="12016"/>
                  </a:lnTo>
                  <a:lnTo>
                    <a:pt x="14795" y="10605"/>
                  </a:lnTo>
                  <a:cubicBezTo>
                    <a:pt x="14778" y="10038"/>
                    <a:pt x="14761" y="9470"/>
                    <a:pt x="14744" y="8903"/>
                  </a:cubicBezTo>
                  <a:lnTo>
                    <a:pt x="15259" y="7589"/>
                  </a:lnTo>
                  <a:lnTo>
                    <a:pt x="15826" y="7054"/>
                  </a:lnTo>
                  <a:lnTo>
                    <a:pt x="17063" y="5984"/>
                  </a:lnTo>
                  <a:lnTo>
                    <a:pt x="17734" y="4865"/>
                  </a:lnTo>
                  <a:lnTo>
                    <a:pt x="19744" y="3503"/>
                  </a:lnTo>
                  <a:lnTo>
                    <a:pt x="21600" y="2189"/>
                  </a:lnTo>
                  <a:lnTo>
                    <a:pt x="20466" y="1995"/>
                  </a:lnTo>
                  <a:lnTo>
                    <a:pt x="18816" y="2189"/>
                  </a:lnTo>
                  <a:lnTo>
                    <a:pt x="17837" y="2141"/>
                  </a:lnTo>
                  <a:lnTo>
                    <a:pt x="17476" y="1897"/>
                  </a:lnTo>
                  <a:lnTo>
                    <a:pt x="16599" y="2286"/>
                  </a:lnTo>
                  <a:lnTo>
                    <a:pt x="15981" y="2141"/>
                  </a:lnTo>
                  <a:lnTo>
                    <a:pt x="15156" y="1800"/>
                  </a:lnTo>
                  <a:lnTo>
                    <a:pt x="14641" y="1459"/>
                  </a:lnTo>
                  <a:lnTo>
                    <a:pt x="13816" y="1605"/>
                  </a:lnTo>
                  <a:lnTo>
                    <a:pt x="12733" y="1022"/>
                  </a:lnTo>
                  <a:lnTo>
                    <a:pt x="12166" y="1070"/>
                  </a:lnTo>
                  <a:lnTo>
                    <a:pt x="10929" y="1168"/>
                  </a:lnTo>
                  <a:lnTo>
                    <a:pt x="9950" y="1168"/>
                  </a:lnTo>
                  <a:lnTo>
                    <a:pt x="9485" y="876"/>
                  </a:lnTo>
                  <a:lnTo>
                    <a:pt x="8248" y="681"/>
                  </a:lnTo>
                  <a:lnTo>
                    <a:pt x="7114" y="341"/>
                  </a:lnTo>
                  <a:lnTo>
                    <a:pt x="6392" y="341"/>
                  </a:lnTo>
                  <a:lnTo>
                    <a:pt x="5722" y="341"/>
                  </a:lnTo>
                  <a:lnTo>
                    <a:pt x="5155" y="195"/>
                  </a:lnTo>
                  <a:lnTo>
                    <a:pt x="5001" y="0"/>
                  </a:lnTo>
                  <a:lnTo>
                    <a:pt x="3196" y="195"/>
                  </a:lnTo>
                  <a:lnTo>
                    <a:pt x="1804" y="146"/>
                  </a:lnTo>
                  <a:cubicBezTo>
                    <a:pt x="1804" y="146"/>
                    <a:pt x="0" y="243"/>
                    <a:pt x="0" y="243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2" name="Shape 1268">
              <a:extLst>
                <a:ext uri="{FF2B5EF4-FFF2-40B4-BE49-F238E27FC236}">
                  <a16:creationId xmlns:a16="http://schemas.microsoft.com/office/drawing/2014/main" id="{70FDDA82-9696-4425-9C48-B560BBDB7023}"/>
                </a:ext>
              </a:extLst>
            </p:cNvPr>
            <p:cNvSpPr/>
            <p:nvPr/>
          </p:nvSpPr>
          <p:spPr>
            <a:xfrm rot="239813">
              <a:off x="16604028" y="5404725"/>
              <a:ext cx="1312404" cy="138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3"/>
                  </a:moveTo>
                  <a:lnTo>
                    <a:pt x="567" y="1703"/>
                  </a:lnTo>
                  <a:lnTo>
                    <a:pt x="567" y="4086"/>
                  </a:lnTo>
                  <a:lnTo>
                    <a:pt x="1186" y="4719"/>
                  </a:lnTo>
                  <a:lnTo>
                    <a:pt x="2011" y="6470"/>
                  </a:lnTo>
                  <a:lnTo>
                    <a:pt x="2011" y="8708"/>
                  </a:lnTo>
                  <a:lnTo>
                    <a:pt x="2732" y="10995"/>
                  </a:lnTo>
                  <a:lnTo>
                    <a:pt x="2526" y="12065"/>
                  </a:lnTo>
                  <a:lnTo>
                    <a:pt x="2732" y="12308"/>
                  </a:lnTo>
                  <a:lnTo>
                    <a:pt x="2474" y="13865"/>
                  </a:lnTo>
                  <a:lnTo>
                    <a:pt x="3506" y="14497"/>
                  </a:lnTo>
                  <a:lnTo>
                    <a:pt x="3866" y="21600"/>
                  </a:lnTo>
                  <a:lnTo>
                    <a:pt x="11857" y="20968"/>
                  </a:lnTo>
                  <a:lnTo>
                    <a:pt x="19847" y="19654"/>
                  </a:lnTo>
                  <a:lnTo>
                    <a:pt x="19280" y="18341"/>
                  </a:lnTo>
                  <a:lnTo>
                    <a:pt x="18816" y="18535"/>
                  </a:lnTo>
                  <a:lnTo>
                    <a:pt x="18146" y="17805"/>
                  </a:lnTo>
                  <a:lnTo>
                    <a:pt x="17424" y="17805"/>
                  </a:lnTo>
                  <a:lnTo>
                    <a:pt x="16599" y="16638"/>
                  </a:lnTo>
                  <a:lnTo>
                    <a:pt x="15362" y="16200"/>
                  </a:lnTo>
                  <a:lnTo>
                    <a:pt x="14589" y="16005"/>
                  </a:lnTo>
                  <a:lnTo>
                    <a:pt x="13970" y="14643"/>
                  </a:lnTo>
                  <a:lnTo>
                    <a:pt x="14434" y="13670"/>
                  </a:lnTo>
                  <a:lnTo>
                    <a:pt x="13506" y="12016"/>
                  </a:lnTo>
                  <a:lnTo>
                    <a:pt x="14795" y="10605"/>
                  </a:lnTo>
                  <a:cubicBezTo>
                    <a:pt x="14778" y="10038"/>
                    <a:pt x="14761" y="9470"/>
                    <a:pt x="14744" y="8903"/>
                  </a:cubicBezTo>
                  <a:lnTo>
                    <a:pt x="15259" y="7589"/>
                  </a:lnTo>
                  <a:lnTo>
                    <a:pt x="15826" y="7054"/>
                  </a:lnTo>
                  <a:lnTo>
                    <a:pt x="17063" y="5984"/>
                  </a:lnTo>
                  <a:lnTo>
                    <a:pt x="17734" y="4865"/>
                  </a:lnTo>
                  <a:lnTo>
                    <a:pt x="19744" y="3503"/>
                  </a:lnTo>
                  <a:lnTo>
                    <a:pt x="21600" y="2189"/>
                  </a:lnTo>
                  <a:lnTo>
                    <a:pt x="20466" y="1995"/>
                  </a:lnTo>
                  <a:lnTo>
                    <a:pt x="18816" y="2189"/>
                  </a:lnTo>
                  <a:lnTo>
                    <a:pt x="17837" y="2141"/>
                  </a:lnTo>
                  <a:lnTo>
                    <a:pt x="17476" y="1897"/>
                  </a:lnTo>
                  <a:lnTo>
                    <a:pt x="16599" y="2286"/>
                  </a:lnTo>
                  <a:lnTo>
                    <a:pt x="15981" y="2141"/>
                  </a:lnTo>
                  <a:lnTo>
                    <a:pt x="15156" y="1800"/>
                  </a:lnTo>
                  <a:lnTo>
                    <a:pt x="14641" y="1459"/>
                  </a:lnTo>
                  <a:lnTo>
                    <a:pt x="13816" y="1605"/>
                  </a:lnTo>
                  <a:lnTo>
                    <a:pt x="12733" y="1022"/>
                  </a:lnTo>
                  <a:lnTo>
                    <a:pt x="12166" y="1070"/>
                  </a:lnTo>
                  <a:lnTo>
                    <a:pt x="10929" y="1168"/>
                  </a:lnTo>
                  <a:lnTo>
                    <a:pt x="9950" y="1168"/>
                  </a:lnTo>
                  <a:lnTo>
                    <a:pt x="9485" y="876"/>
                  </a:lnTo>
                  <a:lnTo>
                    <a:pt x="8248" y="681"/>
                  </a:lnTo>
                  <a:lnTo>
                    <a:pt x="7114" y="341"/>
                  </a:lnTo>
                  <a:lnTo>
                    <a:pt x="6392" y="341"/>
                  </a:lnTo>
                  <a:lnTo>
                    <a:pt x="5722" y="341"/>
                  </a:lnTo>
                  <a:lnTo>
                    <a:pt x="5155" y="195"/>
                  </a:lnTo>
                  <a:lnTo>
                    <a:pt x="5001" y="0"/>
                  </a:lnTo>
                  <a:lnTo>
                    <a:pt x="3196" y="195"/>
                  </a:lnTo>
                  <a:lnTo>
                    <a:pt x="1804" y="146"/>
                  </a:lnTo>
                  <a:cubicBezTo>
                    <a:pt x="1804" y="146"/>
                    <a:pt x="0" y="243"/>
                    <a:pt x="0" y="243"/>
                  </a:cubicBezTo>
                  <a:close/>
                </a:path>
              </a:pathLst>
            </a:custGeom>
            <a:solidFill>
              <a:srgbClr val="D7DCE5"/>
            </a:solidFill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3" name="Shape 1269">
              <a:extLst>
                <a:ext uri="{FF2B5EF4-FFF2-40B4-BE49-F238E27FC236}">
                  <a16:creationId xmlns:a16="http://schemas.microsoft.com/office/drawing/2014/main" id="{A8240973-A228-48BC-B100-A8CC920A4254}"/>
                </a:ext>
              </a:extLst>
            </p:cNvPr>
            <p:cNvSpPr/>
            <p:nvPr/>
          </p:nvSpPr>
          <p:spPr>
            <a:xfrm rot="239813">
              <a:off x="16602775" y="5232077"/>
              <a:ext cx="47255" cy="78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1" h="20450" extrusionOk="0">
                  <a:moveTo>
                    <a:pt x="20556" y="5726"/>
                  </a:moveTo>
                  <a:cubicBezTo>
                    <a:pt x="21239" y="9120"/>
                    <a:pt x="7598" y="21348"/>
                    <a:pt x="4185" y="20398"/>
                  </a:cubicBezTo>
                  <a:cubicBezTo>
                    <a:pt x="779" y="19447"/>
                    <a:pt x="-361" y="1650"/>
                    <a:pt x="97" y="20"/>
                  </a:cubicBezTo>
                  <a:cubicBezTo>
                    <a:pt x="6916" y="-252"/>
                    <a:pt x="19876" y="2328"/>
                    <a:pt x="20556" y="5726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4" name="Shape 1270">
              <a:extLst>
                <a:ext uri="{FF2B5EF4-FFF2-40B4-BE49-F238E27FC236}">
                  <a16:creationId xmlns:a16="http://schemas.microsoft.com/office/drawing/2014/main" id="{49DA9366-DB66-417E-A23D-4B9E81100933}"/>
                </a:ext>
              </a:extLst>
            </p:cNvPr>
            <p:cNvSpPr/>
            <p:nvPr/>
          </p:nvSpPr>
          <p:spPr>
            <a:xfrm rot="239813">
              <a:off x="16602775" y="5232077"/>
              <a:ext cx="47255" cy="78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1" h="20450" extrusionOk="0">
                  <a:moveTo>
                    <a:pt x="20556" y="5726"/>
                  </a:moveTo>
                  <a:cubicBezTo>
                    <a:pt x="21239" y="9120"/>
                    <a:pt x="7598" y="21348"/>
                    <a:pt x="4185" y="20398"/>
                  </a:cubicBezTo>
                  <a:cubicBezTo>
                    <a:pt x="779" y="19447"/>
                    <a:pt x="-361" y="1650"/>
                    <a:pt x="97" y="20"/>
                  </a:cubicBezTo>
                  <a:cubicBezTo>
                    <a:pt x="6916" y="-252"/>
                    <a:pt x="19876" y="2328"/>
                    <a:pt x="20556" y="5726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5" name="Shape 1271">
              <a:extLst>
                <a:ext uri="{FF2B5EF4-FFF2-40B4-BE49-F238E27FC236}">
                  <a16:creationId xmlns:a16="http://schemas.microsoft.com/office/drawing/2014/main" id="{BED1E6A3-39B5-485D-A1D5-28EFAFBAF41E}"/>
                </a:ext>
              </a:extLst>
            </p:cNvPr>
            <p:cNvSpPr/>
            <p:nvPr/>
          </p:nvSpPr>
          <p:spPr>
            <a:xfrm rot="239813">
              <a:off x="17881782" y="5704351"/>
              <a:ext cx="1096273" cy="52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158"/>
                  </a:moveTo>
                  <a:lnTo>
                    <a:pt x="2345" y="15004"/>
                  </a:lnTo>
                  <a:lnTo>
                    <a:pt x="4011" y="14745"/>
                  </a:lnTo>
                  <a:lnTo>
                    <a:pt x="7529" y="15909"/>
                  </a:lnTo>
                  <a:lnTo>
                    <a:pt x="8023" y="15650"/>
                  </a:lnTo>
                  <a:lnTo>
                    <a:pt x="8702" y="17849"/>
                  </a:lnTo>
                  <a:lnTo>
                    <a:pt x="9566" y="17461"/>
                  </a:lnTo>
                  <a:lnTo>
                    <a:pt x="9134" y="19272"/>
                  </a:lnTo>
                  <a:lnTo>
                    <a:pt x="9874" y="21600"/>
                  </a:lnTo>
                  <a:lnTo>
                    <a:pt x="10430" y="20436"/>
                  </a:lnTo>
                  <a:lnTo>
                    <a:pt x="10985" y="18625"/>
                  </a:lnTo>
                  <a:lnTo>
                    <a:pt x="11602" y="16556"/>
                  </a:lnTo>
                  <a:lnTo>
                    <a:pt x="11726" y="14874"/>
                  </a:lnTo>
                  <a:lnTo>
                    <a:pt x="12158" y="15133"/>
                  </a:lnTo>
                  <a:lnTo>
                    <a:pt x="12219" y="15779"/>
                  </a:lnTo>
                  <a:lnTo>
                    <a:pt x="12343" y="16168"/>
                  </a:lnTo>
                  <a:lnTo>
                    <a:pt x="12713" y="14615"/>
                  </a:lnTo>
                  <a:lnTo>
                    <a:pt x="13330" y="14357"/>
                  </a:lnTo>
                  <a:lnTo>
                    <a:pt x="13145" y="15262"/>
                  </a:lnTo>
                  <a:lnTo>
                    <a:pt x="13022" y="16168"/>
                  </a:lnTo>
                  <a:lnTo>
                    <a:pt x="13330" y="16685"/>
                  </a:lnTo>
                  <a:lnTo>
                    <a:pt x="14194" y="14357"/>
                  </a:lnTo>
                  <a:lnTo>
                    <a:pt x="14379" y="13322"/>
                  </a:lnTo>
                  <a:lnTo>
                    <a:pt x="14688" y="12934"/>
                  </a:lnTo>
                  <a:lnTo>
                    <a:pt x="15367" y="12546"/>
                  </a:lnTo>
                  <a:lnTo>
                    <a:pt x="16231" y="10477"/>
                  </a:lnTo>
                  <a:lnTo>
                    <a:pt x="17403" y="9959"/>
                  </a:lnTo>
                  <a:lnTo>
                    <a:pt x="18576" y="10089"/>
                  </a:lnTo>
                  <a:lnTo>
                    <a:pt x="19131" y="11123"/>
                  </a:lnTo>
                  <a:lnTo>
                    <a:pt x="19749" y="11123"/>
                  </a:lnTo>
                  <a:lnTo>
                    <a:pt x="19749" y="9571"/>
                  </a:lnTo>
                  <a:lnTo>
                    <a:pt x="20242" y="9183"/>
                  </a:lnTo>
                  <a:lnTo>
                    <a:pt x="21353" y="9959"/>
                  </a:lnTo>
                  <a:lnTo>
                    <a:pt x="21600" y="8795"/>
                  </a:lnTo>
                  <a:lnTo>
                    <a:pt x="21477" y="7502"/>
                  </a:lnTo>
                  <a:lnTo>
                    <a:pt x="20921" y="7502"/>
                  </a:lnTo>
                  <a:lnTo>
                    <a:pt x="20798" y="7114"/>
                  </a:lnTo>
                  <a:lnTo>
                    <a:pt x="20613" y="5950"/>
                  </a:lnTo>
                  <a:lnTo>
                    <a:pt x="19810" y="5562"/>
                  </a:lnTo>
                  <a:lnTo>
                    <a:pt x="19317" y="6467"/>
                  </a:lnTo>
                  <a:lnTo>
                    <a:pt x="18761" y="6855"/>
                  </a:lnTo>
                  <a:lnTo>
                    <a:pt x="18021" y="6984"/>
                  </a:lnTo>
                  <a:lnTo>
                    <a:pt x="17280" y="6338"/>
                  </a:lnTo>
                  <a:lnTo>
                    <a:pt x="17650" y="4398"/>
                  </a:lnTo>
                  <a:lnTo>
                    <a:pt x="17712" y="3234"/>
                  </a:lnTo>
                  <a:lnTo>
                    <a:pt x="17403" y="3104"/>
                  </a:lnTo>
                  <a:lnTo>
                    <a:pt x="16786" y="3751"/>
                  </a:lnTo>
                  <a:lnTo>
                    <a:pt x="16293" y="5174"/>
                  </a:lnTo>
                  <a:lnTo>
                    <a:pt x="15058" y="5562"/>
                  </a:lnTo>
                  <a:lnTo>
                    <a:pt x="13824" y="6467"/>
                  </a:lnTo>
                  <a:lnTo>
                    <a:pt x="13022" y="7631"/>
                  </a:lnTo>
                  <a:lnTo>
                    <a:pt x="12775" y="8925"/>
                  </a:lnTo>
                  <a:lnTo>
                    <a:pt x="12405" y="9054"/>
                  </a:lnTo>
                  <a:lnTo>
                    <a:pt x="11479" y="8666"/>
                  </a:lnTo>
                  <a:lnTo>
                    <a:pt x="10059" y="8666"/>
                  </a:lnTo>
                  <a:lnTo>
                    <a:pt x="9072" y="6467"/>
                  </a:lnTo>
                  <a:lnTo>
                    <a:pt x="8455" y="6079"/>
                  </a:lnTo>
                  <a:lnTo>
                    <a:pt x="7467" y="6208"/>
                  </a:lnTo>
                  <a:lnTo>
                    <a:pt x="6727" y="6338"/>
                  </a:lnTo>
                  <a:lnTo>
                    <a:pt x="6480" y="6984"/>
                  </a:lnTo>
                  <a:lnTo>
                    <a:pt x="6171" y="6596"/>
                  </a:lnTo>
                  <a:lnTo>
                    <a:pt x="6110" y="4139"/>
                  </a:lnTo>
                  <a:lnTo>
                    <a:pt x="6542" y="2587"/>
                  </a:lnTo>
                  <a:lnTo>
                    <a:pt x="7406" y="2199"/>
                  </a:lnTo>
                  <a:lnTo>
                    <a:pt x="7282" y="1164"/>
                  </a:lnTo>
                  <a:lnTo>
                    <a:pt x="7899" y="129"/>
                  </a:lnTo>
                  <a:lnTo>
                    <a:pt x="7097" y="0"/>
                  </a:lnTo>
                  <a:lnTo>
                    <a:pt x="6603" y="1164"/>
                  </a:lnTo>
                  <a:lnTo>
                    <a:pt x="5369" y="1423"/>
                  </a:lnTo>
                  <a:lnTo>
                    <a:pt x="4567" y="2975"/>
                  </a:lnTo>
                  <a:lnTo>
                    <a:pt x="4320" y="4786"/>
                  </a:lnTo>
                  <a:lnTo>
                    <a:pt x="3826" y="5950"/>
                  </a:lnTo>
                  <a:lnTo>
                    <a:pt x="3147" y="6338"/>
                  </a:lnTo>
                  <a:lnTo>
                    <a:pt x="1851" y="8666"/>
                  </a:lnTo>
                  <a:lnTo>
                    <a:pt x="1234" y="8795"/>
                  </a:lnTo>
                  <a:cubicBezTo>
                    <a:pt x="1234" y="8795"/>
                    <a:pt x="0" y="12158"/>
                    <a:pt x="0" y="12158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6" name="Shape 1272">
              <a:extLst>
                <a:ext uri="{FF2B5EF4-FFF2-40B4-BE49-F238E27FC236}">
                  <a16:creationId xmlns:a16="http://schemas.microsoft.com/office/drawing/2014/main" id="{A256F39B-797B-4921-BBE8-D0DAF785CB57}"/>
                </a:ext>
              </a:extLst>
            </p:cNvPr>
            <p:cNvSpPr/>
            <p:nvPr/>
          </p:nvSpPr>
          <p:spPr>
            <a:xfrm rot="239813">
              <a:off x="17881782" y="5704351"/>
              <a:ext cx="1096273" cy="52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158"/>
                  </a:moveTo>
                  <a:lnTo>
                    <a:pt x="2345" y="15004"/>
                  </a:lnTo>
                  <a:lnTo>
                    <a:pt x="4011" y="14745"/>
                  </a:lnTo>
                  <a:lnTo>
                    <a:pt x="7529" y="15909"/>
                  </a:lnTo>
                  <a:lnTo>
                    <a:pt x="8023" y="15650"/>
                  </a:lnTo>
                  <a:lnTo>
                    <a:pt x="8702" y="17849"/>
                  </a:lnTo>
                  <a:lnTo>
                    <a:pt x="9566" y="17461"/>
                  </a:lnTo>
                  <a:lnTo>
                    <a:pt x="9134" y="19272"/>
                  </a:lnTo>
                  <a:lnTo>
                    <a:pt x="9874" y="21600"/>
                  </a:lnTo>
                  <a:lnTo>
                    <a:pt x="10430" y="20436"/>
                  </a:lnTo>
                  <a:lnTo>
                    <a:pt x="10985" y="18625"/>
                  </a:lnTo>
                  <a:lnTo>
                    <a:pt x="11602" y="16556"/>
                  </a:lnTo>
                  <a:lnTo>
                    <a:pt x="11726" y="14874"/>
                  </a:lnTo>
                  <a:lnTo>
                    <a:pt x="12158" y="15133"/>
                  </a:lnTo>
                  <a:lnTo>
                    <a:pt x="12219" y="15779"/>
                  </a:lnTo>
                  <a:lnTo>
                    <a:pt x="12343" y="16168"/>
                  </a:lnTo>
                  <a:lnTo>
                    <a:pt x="12713" y="14615"/>
                  </a:lnTo>
                  <a:lnTo>
                    <a:pt x="13330" y="14357"/>
                  </a:lnTo>
                  <a:lnTo>
                    <a:pt x="13145" y="15262"/>
                  </a:lnTo>
                  <a:lnTo>
                    <a:pt x="13022" y="16168"/>
                  </a:lnTo>
                  <a:lnTo>
                    <a:pt x="13330" y="16685"/>
                  </a:lnTo>
                  <a:lnTo>
                    <a:pt x="14194" y="14357"/>
                  </a:lnTo>
                  <a:lnTo>
                    <a:pt x="14379" y="13322"/>
                  </a:lnTo>
                  <a:lnTo>
                    <a:pt x="14688" y="12934"/>
                  </a:lnTo>
                  <a:lnTo>
                    <a:pt x="15367" y="12546"/>
                  </a:lnTo>
                  <a:lnTo>
                    <a:pt x="16231" y="10477"/>
                  </a:lnTo>
                  <a:lnTo>
                    <a:pt x="17403" y="9959"/>
                  </a:lnTo>
                  <a:lnTo>
                    <a:pt x="18576" y="10089"/>
                  </a:lnTo>
                  <a:lnTo>
                    <a:pt x="19131" y="11123"/>
                  </a:lnTo>
                  <a:lnTo>
                    <a:pt x="19749" y="11123"/>
                  </a:lnTo>
                  <a:lnTo>
                    <a:pt x="19749" y="9571"/>
                  </a:lnTo>
                  <a:lnTo>
                    <a:pt x="20242" y="9183"/>
                  </a:lnTo>
                  <a:lnTo>
                    <a:pt x="21353" y="9959"/>
                  </a:lnTo>
                  <a:lnTo>
                    <a:pt x="21600" y="8795"/>
                  </a:lnTo>
                  <a:lnTo>
                    <a:pt x="21477" y="7502"/>
                  </a:lnTo>
                  <a:lnTo>
                    <a:pt x="20921" y="7502"/>
                  </a:lnTo>
                  <a:lnTo>
                    <a:pt x="20798" y="7114"/>
                  </a:lnTo>
                  <a:lnTo>
                    <a:pt x="20613" y="5950"/>
                  </a:lnTo>
                  <a:lnTo>
                    <a:pt x="19810" y="5562"/>
                  </a:lnTo>
                  <a:lnTo>
                    <a:pt x="19317" y="6467"/>
                  </a:lnTo>
                  <a:lnTo>
                    <a:pt x="18761" y="6855"/>
                  </a:lnTo>
                  <a:lnTo>
                    <a:pt x="18021" y="6984"/>
                  </a:lnTo>
                  <a:lnTo>
                    <a:pt x="17280" y="6338"/>
                  </a:lnTo>
                  <a:lnTo>
                    <a:pt x="17650" y="4398"/>
                  </a:lnTo>
                  <a:lnTo>
                    <a:pt x="17712" y="3234"/>
                  </a:lnTo>
                  <a:lnTo>
                    <a:pt x="17403" y="3104"/>
                  </a:lnTo>
                  <a:lnTo>
                    <a:pt x="16786" y="3751"/>
                  </a:lnTo>
                  <a:lnTo>
                    <a:pt x="16293" y="5174"/>
                  </a:lnTo>
                  <a:lnTo>
                    <a:pt x="15058" y="5562"/>
                  </a:lnTo>
                  <a:lnTo>
                    <a:pt x="13824" y="6467"/>
                  </a:lnTo>
                  <a:lnTo>
                    <a:pt x="13022" y="7631"/>
                  </a:lnTo>
                  <a:lnTo>
                    <a:pt x="12775" y="8925"/>
                  </a:lnTo>
                  <a:lnTo>
                    <a:pt x="12405" y="9054"/>
                  </a:lnTo>
                  <a:lnTo>
                    <a:pt x="11479" y="8666"/>
                  </a:lnTo>
                  <a:lnTo>
                    <a:pt x="10059" y="8666"/>
                  </a:lnTo>
                  <a:lnTo>
                    <a:pt x="9072" y="6467"/>
                  </a:lnTo>
                  <a:lnTo>
                    <a:pt x="8455" y="6079"/>
                  </a:lnTo>
                  <a:lnTo>
                    <a:pt x="7467" y="6208"/>
                  </a:lnTo>
                  <a:lnTo>
                    <a:pt x="6727" y="6338"/>
                  </a:lnTo>
                  <a:lnTo>
                    <a:pt x="6480" y="6984"/>
                  </a:lnTo>
                  <a:lnTo>
                    <a:pt x="6171" y="6596"/>
                  </a:lnTo>
                  <a:lnTo>
                    <a:pt x="6110" y="4139"/>
                  </a:lnTo>
                  <a:lnTo>
                    <a:pt x="6542" y="2587"/>
                  </a:lnTo>
                  <a:lnTo>
                    <a:pt x="7406" y="2199"/>
                  </a:lnTo>
                  <a:lnTo>
                    <a:pt x="7282" y="1164"/>
                  </a:lnTo>
                  <a:lnTo>
                    <a:pt x="7899" y="129"/>
                  </a:lnTo>
                  <a:lnTo>
                    <a:pt x="7097" y="0"/>
                  </a:lnTo>
                  <a:lnTo>
                    <a:pt x="6603" y="1164"/>
                  </a:lnTo>
                  <a:lnTo>
                    <a:pt x="5369" y="1423"/>
                  </a:lnTo>
                  <a:lnTo>
                    <a:pt x="4567" y="2975"/>
                  </a:lnTo>
                  <a:lnTo>
                    <a:pt x="4320" y="4786"/>
                  </a:lnTo>
                  <a:lnTo>
                    <a:pt x="3826" y="5950"/>
                  </a:lnTo>
                  <a:lnTo>
                    <a:pt x="3147" y="6338"/>
                  </a:lnTo>
                  <a:lnTo>
                    <a:pt x="1851" y="8666"/>
                  </a:lnTo>
                  <a:lnTo>
                    <a:pt x="1234" y="8795"/>
                  </a:lnTo>
                  <a:cubicBezTo>
                    <a:pt x="1234" y="8795"/>
                    <a:pt x="0" y="12158"/>
                    <a:pt x="0" y="12158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7" name="Shape 1273">
              <a:extLst>
                <a:ext uri="{FF2B5EF4-FFF2-40B4-BE49-F238E27FC236}">
                  <a16:creationId xmlns:a16="http://schemas.microsoft.com/office/drawing/2014/main" id="{6858E9D7-BE3B-4972-A413-60824A0905AD}"/>
                </a:ext>
              </a:extLst>
            </p:cNvPr>
            <p:cNvSpPr/>
            <p:nvPr/>
          </p:nvSpPr>
          <p:spPr>
            <a:xfrm rot="239813">
              <a:off x="18612459" y="6044597"/>
              <a:ext cx="779929" cy="103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63" y="3600"/>
                  </a:moveTo>
                  <a:lnTo>
                    <a:pt x="1128" y="5236"/>
                  </a:lnTo>
                  <a:lnTo>
                    <a:pt x="781" y="6022"/>
                  </a:lnTo>
                  <a:lnTo>
                    <a:pt x="347" y="7200"/>
                  </a:lnTo>
                  <a:lnTo>
                    <a:pt x="607" y="8051"/>
                  </a:lnTo>
                  <a:lnTo>
                    <a:pt x="0" y="9425"/>
                  </a:lnTo>
                  <a:lnTo>
                    <a:pt x="0" y="9884"/>
                  </a:lnTo>
                  <a:lnTo>
                    <a:pt x="607" y="10734"/>
                  </a:lnTo>
                  <a:lnTo>
                    <a:pt x="260" y="11847"/>
                  </a:lnTo>
                  <a:lnTo>
                    <a:pt x="1214" y="12633"/>
                  </a:lnTo>
                  <a:lnTo>
                    <a:pt x="1908" y="13418"/>
                  </a:lnTo>
                  <a:lnTo>
                    <a:pt x="2429" y="14334"/>
                  </a:lnTo>
                  <a:lnTo>
                    <a:pt x="2603" y="15447"/>
                  </a:lnTo>
                  <a:lnTo>
                    <a:pt x="2863" y="17280"/>
                  </a:lnTo>
                  <a:lnTo>
                    <a:pt x="1388" y="21600"/>
                  </a:lnTo>
                  <a:lnTo>
                    <a:pt x="2255" y="21600"/>
                  </a:lnTo>
                  <a:lnTo>
                    <a:pt x="11104" y="20095"/>
                  </a:lnTo>
                  <a:lnTo>
                    <a:pt x="11364" y="20684"/>
                  </a:lnTo>
                  <a:lnTo>
                    <a:pt x="18390" y="19178"/>
                  </a:lnTo>
                  <a:lnTo>
                    <a:pt x="19084" y="18523"/>
                  </a:lnTo>
                  <a:lnTo>
                    <a:pt x="19518" y="17476"/>
                  </a:lnTo>
                  <a:lnTo>
                    <a:pt x="18911" y="16822"/>
                  </a:lnTo>
                  <a:lnTo>
                    <a:pt x="19518" y="16036"/>
                  </a:lnTo>
                  <a:lnTo>
                    <a:pt x="21080" y="14858"/>
                  </a:lnTo>
                  <a:lnTo>
                    <a:pt x="21600" y="13615"/>
                  </a:lnTo>
                  <a:lnTo>
                    <a:pt x="21340" y="11651"/>
                  </a:lnTo>
                  <a:lnTo>
                    <a:pt x="20212" y="9818"/>
                  </a:lnTo>
                  <a:lnTo>
                    <a:pt x="19344" y="8051"/>
                  </a:lnTo>
                  <a:lnTo>
                    <a:pt x="18217" y="7462"/>
                  </a:lnTo>
                  <a:lnTo>
                    <a:pt x="16482" y="7462"/>
                  </a:lnTo>
                  <a:lnTo>
                    <a:pt x="15181" y="9098"/>
                  </a:lnTo>
                  <a:lnTo>
                    <a:pt x="14747" y="9622"/>
                  </a:lnTo>
                  <a:lnTo>
                    <a:pt x="13272" y="9425"/>
                  </a:lnTo>
                  <a:lnTo>
                    <a:pt x="13359" y="8574"/>
                  </a:lnTo>
                  <a:lnTo>
                    <a:pt x="13706" y="7985"/>
                  </a:lnTo>
                  <a:lnTo>
                    <a:pt x="14140" y="7396"/>
                  </a:lnTo>
                  <a:lnTo>
                    <a:pt x="14400" y="6938"/>
                  </a:lnTo>
                  <a:lnTo>
                    <a:pt x="15007" y="5564"/>
                  </a:lnTo>
                  <a:lnTo>
                    <a:pt x="14573" y="3404"/>
                  </a:lnTo>
                  <a:lnTo>
                    <a:pt x="13532" y="2749"/>
                  </a:lnTo>
                  <a:lnTo>
                    <a:pt x="13619" y="2422"/>
                  </a:lnTo>
                  <a:lnTo>
                    <a:pt x="13880" y="1964"/>
                  </a:lnTo>
                  <a:lnTo>
                    <a:pt x="13706" y="1636"/>
                  </a:lnTo>
                  <a:lnTo>
                    <a:pt x="12405" y="1440"/>
                  </a:lnTo>
                  <a:lnTo>
                    <a:pt x="11711" y="1178"/>
                  </a:lnTo>
                  <a:lnTo>
                    <a:pt x="11364" y="851"/>
                  </a:lnTo>
                  <a:lnTo>
                    <a:pt x="10323" y="982"/>
                  </a:lnTo>
                  <a:lnTo>
                    <a:pt x="9542" y="785"/>
                  </a:lnTo>
                  <a:lnTo>
                    <a:pt x="8675" y="393"/>
                  </a:lnTo>
                  <a:lnTo>
                    <a:pt x="7720" y="589"/>
                  </a:lnTo>
                  <a:lnTo>
                    <a:pt x="7200" y="524"/>
                  </a:lnTo>
                  <a:lnTo>
                    <a:pt x="6159" y="0"/>
                  </a:lnTo>
                  <a:lnTo>
                    <a:pt x="5205" y="851"/>
                  </a:lnTo>
                  <a:lnTo>
                    <a:pt x="4945" y="1833"/>
                  </a:lnTo>
                  <a:lnTo>
                    <a:pt x="4945" y="1964"/>
                  </a:lnTo>
                  <a:lnTo>
                    <a:pt x="5638" y="2095"/>
                  </a:lnTo>
                  <a:lnTo>
                    <a:pt x="4858" y="2487"/>
                  </a:lnTo>
                  <a:cubicBezTo>
                    <a:pt x="4858" y="2487"/>
                    <a:pt x="2863" y="3600"/>
                    <a:pt x="2863" y="360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8" name="Shape 1274">
              <a:extLst>
                <a:ext uri="{FF2B5EF4-FFF2-40B4-BE49-F238E27FC236}">
                  <a16:creationId xmlns:a16="http://schemas.microsoft.com/office/drawing/2014/main" id="{8ECBB5CA-86F9-44A3-ADBD-A4081230C92A}"/>
                </a:ext>
              </a:extLst>
            </p:cNvPr>
            <p:cNvSpPr/>
            <p:nvPr/>
          </p:nvSpPr>
          <p:spPr>
            <a:xfrm rot="239813">
              <a:off x="18612459" y="6044597"/>
              <a:ext cx="779929" cy="103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63" y="3600"/>
                  </a:moveTo>
                  <a:lnTo>
                    <a:pt x="1128" y="5236"/>
                  </a:lnTo>
                  <a:lnTo>
                    <a:pt x="781" y="6022"/>
                  </a:lnTo>
                  <a:lnTo>
                    <a:pt x="347" y="7200"/>
                  </a:lnTo>
                  <a:lnTo>
                    <a:pt x="607" y="8051"/>
                  </a:lnTo>
                  <a:lnTo>
                    <a:pt x="0" y="9425"/>
                  </a:lnTo>
                  <a:lnTo>
                    <a:pt x="0" y="9884"/>
                  </a:lnTo>
                  <a:lnTo>
                    <a:pt x="607" y="10734"/>
                  </a:lnTo>
                  <a:lnTo>
                    <a:pt x="260" y="11847"/>
                  </a:lnTo>
                  <a:lnTo>
                    <a:pt x="1214" y="12633"/>
                  </a:lnTo>
                  <a:lnTo>
                    <a:pt x="1908" y="13418"/>
                  </a:lnTo>
                  <a:lnTo>
                    <a:pt x="2429" y="14334"/>
                  </a:lnTo>
                  <a:lnTo>
                    <a:pt x="2603" y="15447"/>
                  </a:lnTo>
                  <a:lnTo>
                    <a:pt x="2863" y="17280"/>
                  </a:lnTo>
                  <a:lnTo>
                    <a:pt x="1388" y="21600"/>
                  </a:lnTo>
                  <a:lnTo>
                    <a:pt x="2255" y="21600"/>
                  </a:lnTo>
                  <a:lnTo>
                    <a:pt x="11104" y="20095"/>
                  </a:lnTo>
                  <a:lnTo>
                    <a:pt x="11364" y="20684"/>
                  </a:lnTo>
                  <a:lnTo>
                    <a:pt x="18390" y="19178"/>
                  </a:lnTo>
                  <a:lnTo>
                    <a:pt x="19084" y="18523"/>
                  </a:lnTo>
                  <a:lnTo>
                    <a:pt x="19518" y="17476"/>
                  </a:lnTo>
                  <a:lnTo>
                    <a:pt x="18911" y="16822"/>
                  </a:lnTo>
                  <a:lnTo>
                    <a:pt x="19518" y="16036"/>
                  </a:lnTo>
                  <a:lnTo>
                    <a:pt x="21080" y="14858"/>
                  </a:lnTo>
                  <a:lnTo>
                    <a:pt x="21600" y="13615"/>
                  </a:lnTo>
                  <a:lnTo>
                    <a:pt x="21340" y="11651"/>
                  </a:lnTo>
                  <a:lnTo>
                    <a:pt x="20212" y="9818"/>
                  </a:lnTo>
                  <a:lnTo>
                    <a:pt x="19344" y="8051"/>
                  </a:lnTo>
                  <a:lnTo>
                    <a:pt x="18217" y="7462"/>
                  </a:lnTo>
                  <a:lnTo>
                    <a:pt x="16482" y="7462"/>
                  </a:lnTo>
                  <a:lnTo>
                    <a:pt x="15181" y="9098"/>
                  </a:lnTo>
                  <a:lnTo>
                    <a:pt x="14747" y="9622"/>
                  </a:lnTo>
                  <a:lnTo>
                    <a:pt x="13272" y="9425"/>
                  </a:lnTo>
                  <a:lnTo>
                    <a:pt x="13359" y="8574"/>
                  </a:lnTo>
                  <a:lnTo>
                    <a:pt x="13706" y="7985"/>
                  </a:lnTo>
                  <a:lnTo>
                    <a:pt x="14140" y="7396"/>
                  </a:lnTo>
                  <a:lnTo>
                    <a:pt x="14400" y="6938"/>
                  </a:lnTo>
                  <a:lnTo>
                    <a:pt x="15007" y="5564"/>
                  </a:lnTo>
                  <a:lnTo>
                    <a:pt x="14573" y="3404"/>
                  </a:lnTo>
                  <a:lnTo>
                    <a:pt x="13532" y="2749"/>
                  </a:lnTo>
                  <a:lnTo>
                    <a:pt x="13619" y="2422"/>
                  </a:lnTo>
                  <a:lnTo>
                    <a:pt x="13880" y="1964"/>
                  </a:lnTo>
                  <a:lnTo>
                    <a:pt x="13706" y="1636"/>
                  </a:lnTo>
                  <a:lnTo>
                    <a:pt x="12405" y="1440"/>
                  </a:lnTo>
                  <a:lnTo>
                    <a:pt x="11711" y="1178"/>
                  </a:lnTo>
                  <a:lnTo>
                    <a:pt x="11364" y="851"/>
                  </a:lnTo>
                  <a:lnTo>
                    <a:pt x="10323" y="982"/>
                  </a:lnTo>
                  <a:lnTo>
                    <a:pt x="9542" y="785"/>
                  </a:lnTo>
                  <a:lnTo>
                    <a:pt x="8675" y="393"/>
                  </a:lnTo>
                  <a:lnTo>
                    <a:pt x="7720" y="589"/>
                  </a:lnTo>
                  <a:lnTo>
                    <a:pt x="7200" y="524"/>
                  </a:lnTo>
                  <a:lnTo>
                    <a:pt x="6159" y="0"/>
                  </a:lnTo>
                  <a:lnTo>
                    <a:pt x="5205" y="851"/>
                  </a:lnTo>
                  <a:lnTo>
                    <a:pt x="4945" y="1833"/>
                  </a:lnTo>
                  <a:lnTo>
                    <a:pt x="4945" y="1964"/>
                  </a:lnTo>
                  <a:lnTo>
                    <a:pt x="5638" y="2095"/>
                  </a:lnTo>
                  <a:lnTo>
                    <a:pt x="4858" y="2487"/>
                  </a:lnTo>
                  <a:cubicBezTo>
                    <a:pt x="4858" y="2487"/>
                    <a:pt x="2863" y="3600"/>
                    <a:pt x="2863" y="360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9" name="Shape 1275">
              <a:extLst>
                <a:ext uri="{FF2B5EF4-FFF2-40B4-BE49-F238E27FC236}">
                  <a16:creationId xmlns:a16="http://schemas.microsoft.com/office/drawing/2014/main" id="{ED3B1F20-26B6-44EB-A59A-3934EC0D1CF9}"/>
                </a:ext>
              </a:extLst>
            </p:cNvPr>
            <p:cNvSpPr/>
            <p:nvPr/>
          </p:nvSpPr>
          <p:spPr>
            <a:xfrm rot="239813">
              <a:off x="19891261" y="5713843"/>
              <a:ext cx="1287348" cy="1092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505" y="16834"/>
                  </a:lnTo>
                  <a:lnTo>
                    <a:pt x="15661" y="17515"/>
                  </a:lnTo>
                  <a:lnTo>
                    <a:pt x="16975" y="19062"/>
                  </a:lnTo>
                  <a:lnTo>
                    <a:pt x="18132" y="19062"/>
                  </a:lnTo>
                  <a:lnTo>
                    <a:pt x="19130" y="19434"/>
                  </a:lnTo>
                  <a:lnTo>
                    <a:pt x="20076" y="19372"/>
                  </a:lnTo>
                  <a:lnTo>
                    <a:pt x="20812" y="19681"/>
                  </a:lnTo>
                  <a:lnTo>
                    <a:pt x="21232" y="19434"/>
                  </a:lnTo>
                  <a:lnTo>
                    <a:pt x="21600" y="17948"/>
                  </a:lnTo>
                  <a:lnTo>
                    <a:pt x="20286" y="15101"/>
                  </a:lnTo>
                  <a:lnTo>
                    <a:pt x="20129" y="13183"/>
                  </a:lnTo>
                  <a:lnTo>
                    <a:pt x="19760" y="12254"/>
                  </a:lnTo>
                  <a:lnTo>
                    <a:pt x="19655" y="9964"/>
                  </a:lnTo>
                  <a:lnTo>
                    <a:pt x="18394" y="5323"/>
                  </a:lnTo>
                  <a:lnTo>
                    <a:pt x="17658" y="4580"/>
                  </a:lnTo>
                  <a:lnTo>
                    <a:pt x="16975" y="2228"/>
                  </a:lnTo>
                  <a:lnTo>
                    <a:pt x="16712" y="1300"/>
                  </a:lnTo>
                  <a:lnTo>
                    <a:pt x="16345" y="0"/>
                  </a:lnTo>
                  <a:lnTo>
                    <a:pt x="11667" y="2166"/>
                  </a:lnTo>
                  <a:lnTo>
                    <a:pt x="10721" y="3218"/>
                  </a:lnTo>
                  <a:lnTo>
                    <a:pt x="10406" y="4642"/>
                  </a:lnTo>
                  <a:lnTo>
                    <a:pt x="10406" y="5756"/>
                  </a:lnTo>
                  <a:lnTo>
                    <a:pt x="10196" y="6313"/>
                  </a:lnTo>
                  <a:lnTo>
                    <a:pt x="9302" y="7241"/>
                  </a:lnTo>
                  <a:lnTo>
                    <a:pt x="9092" y="7860"/>
                  </a:lnTo>
                  <a:lnTo>
                    <a:pt x="9617" y="7984"/>
                  </a:lnTo>
                  <a:lnTo>
                    <a:pt x="10091" y="8479"/>
                  </a:lnTo>
                  <a:lnTo>
                    <a:pt x="9617" y="9593"/>
                  </a:lnTo>
                  <a:lnTo>
                    <a:pt x="10301" y="10398"/>
                  </a:lnTo>
                  <a:lnTo>
                    <a:pt x="10196" y="11202"/>
                  </a:lnTo>
                  <a:lnTo>
                    <a:pt x="9407" y="11264"/>
                  </a:lnTo>
                  <a:lnTo>
                    <a:pt x="8251" y="12564"/>
                  </a:lnTo>
                  <a:lnTo>
                    <a:pt x="7305" y="13183"/>
                  </a:lnTo>
                  <a:lnTo>
                    <a:pt x="6832" y="13678"/>
                  </a:lnTo>
                  <a:lnTo>
                    <a:pt x="6254" y="13678"/>
                  </a:lnTo>
                  <a:lnTo>
                    <a:pt x="5203" y="13616"/>
                  </a:lnTo>
                  <a:lnTo>
                    <a:pt x="3942" y="14235"/>
                  </a:lnTo>
                  <a:lnTo>
                    <a:pt x="2733" y="14792"/>
                  </a:lnTo>
                  <a:lnTo>
                    <a:pt x="2418" y="16463"/>
                  </a:lnTo>
                  <a:lnTo>
                    <a:pt x="3101" y="16649"/>
                  </a:lnTo>
                  <a:lnTo>
                    <a:pt x="3258" y="17453"/>
                  </a:lnTo>
                  <a:lnTo>
                    <a:pt x="3048" y="18258"/>
                  </a:lnTo>
                  <a:cubicBezTo>
                    <a:pt x="3048" y="18258"/>
                    <a:pt x="0" y="21600"/>
                    <a:pt x="0" y="2160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0" name="Shape 1276">
              <a:extLst>
                <a:ext uri="{FF2B5EF4-FFF2-40B4-BE49-F238E27FC236}">
                  <a16:creationId xmlns:a16="http://schemas.microsoft.com/office/drawing/2014/main" id="{415883DF-7034-4646-B86B-390F2499EEA5}"/>
                </a:ext>
              </a:extLst>
            </p:cNvPr>
            <p:cNvSpPr/>
            <p:nvPr/>
          </p:nvSpPr>
          <p:spPr>
            <a:xfrm rot="239813">
              <a:off x="19891261" y="5713843"/>
              <a:ext cx="1287348" cy="1092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505" y="16834"/>
                  </a:lnTo>
                  <a:lnTo>
                    <a:pt x="15661" y="17515"/>
                  </a:lnTo>
                  <a:lnTo>
                    <a:pt x="16975" y="19062"/>
                  </a:lnTo>
                  <a:lnTo>
                    <a:pt x="18132" y="19062"/>
                  </a:lnTo>
                  <a:lnTo>
                    <a:pt x="19130" y="19434"/>
                  </a:lnTo>
                  <a:lnTo>
                    <a:pt x="20076" y="19372"/>
                  </a:lnTo>
                  <a:lnTo>
                    <a:pt x="20812" y="19681"/>
                  </a:lnTo>
                  <a:lnTo>
                    <a:pt x="21232" y="19434"/>
                  </a:lnTo>
                  <a:lnTo>
                    <a:pt x="21600" y="17948"/>
                  </a:lnTo>
                  <a:lnTo>
                    <a:pt x="20286" y="15101"/>
                  </a:lnTo>
                  <a:lnTo>
                    <a:pt x="20129" y="13183"/>
                  </a:lnTo>
                  <a:lnTo>
                    <a:pt x="19760" y="12254"/>
                  </a:lnTo>
                  <a:lnTo>
                    <a:pt x="19655" y="9964"/>
                  </a:lnTo>
                  <a:lnTo>
                    <a:pt x="18394" y="5323"/>
                  </a:lnTo>
                  <a:lnTo>
                    <a:pt x="17658" y="4580"/>
                  </a:lnTo>
                  <a:lnTo>
                    <a:pt x="16975" y="2228"/>
                  </a:lnTo>
                  <a:lnTo>
                    <a:pt x="16712" y="1300"/>
                  </a:lnTo>
                  <a:lnTo>
                    <a:pt x="16345" y="0"/>
                  </a:lnTo>
                  <a:lnTo>
                    <a:pt x="11667" y="2166"/>
                  </a:lnTo>
                  <a:lnTo>
                    <a:pt x="10721" y="3218"/>
                  </a:lnTo>
                  <a:lnTo>
                    <a:pt x="10406" y="4642"/>
                  </a:lnTo>
                  <a:lnTo>
                    <a:pt x="10406" y="5756"/>
                  </a:lnTo>
                  <a:lnTo>
                    <a:pt x="10196" y="6313"/>
                  </a:lnTo>
                  <a:lnTo>
                    <a:pt x="9302" y="7241"/>
                  </a:lnTo>
                  <a:lnTo>
                    <a:pt x="9092" y="7860"/>
                  </a:lnTo>
                  <a:lnTo>
                    <a:pt x="9617" y="7984"/>
                  </a:lnTo>
                  <a:lnTo>
                    <a:pt x="10091" y="8479"/>
                  </a:lnTo>
                  <a:lnTo>
                    <a:pt x="9617" y="9593"/>
                  </a:lnTo>
                  <a:lnTo>
                    <a:pt x="10301" y="10398"/>
                  </a:lnTo>
                  <a:lnTo>
                    <a:pt x="10196" y="11202"/>
                  </a:lnTo>
                  <a:lnTo>
                    <a:pt x="9407" y="11264"/>
                  </a:lnTo>
                  <a:lnTo>
                    <a:pt x="8251" y="12564"/>
                  </a:lnTo>
                  <a:lnTo>
                    <a:pt x="7305" y="13183"/>
                  </a:lnTo>
                  <a:lnTo>
                    <a:pt x="6832" y="13678"/>
                  </a:lnTo>
                  <a:lnTo>
                    <a:pt x="6254" y="13678"/>
                  </a:lnTo>
                  <a:lnTo>
                    <a:pt x="5203" y="13616"/>
                  </a:lnTo>
                  <a:lnTo>
                    <a:pt x="3942" y="14235"/>
                  </a:lnTo>
                  <a:lnTo>
                    <a:pt x="2733" y="14792"/>
                  </a:lnTo>
                  <a:lnTo>
                    <a:pt x="2418" y="16463"/>
                  </a:lnTo>
                  <a:lnTo>
                    <a:pt x="3101" y="16649"/>
                  </a:lnTo>
                  <a:lnTo>
                    <a:pt x="3258" y="17453"/>
                  </a:lnTo>
                  <a:lnTo>
                    <a:pt x="3048" y="18258"/>
                  </a:lnTo>
                  <a:cubicBezTo>
                    <a:pt x="3048" y="18258"/>
                    <a:pt x="0" y="21600"/>
                    <a:pt x="0" y="2160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1" name="Shape 1277">
              <a:extLst>
                <a:ext uri="{FF2B5EF4-FFF2-40B4-BE49-F238E27FC236}">
                  <a16:creationId xmlns:a16="http://schemas.microsoft.com/office/drawing/2014/main" id="{7E55E002-0F61-4AD5-82AB-DE48CC5D40B3}"/>
                </a:ext>
              </a:extLst>
            </p:cNvPr>
            <p:cNvSpPr/>
            <p:nvPr/>
          </p:nvSpPr>
          <p:spPr>
            <a:xfrm rot="239813">
              <a:off x="21091962" y="6593170"/>
              <a:ext cx="335153" cy="2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" y="21600"/>
                  </a:moveTo>
                  <a:lnTo>
                    <a:pt x="9084" y="14667"/>
                  </a:lnTo>
                  <a:lnTo>
                    <a:pt x="12919" y="10400"/>
                  </a:lnTo>
                  <a:lnTo>
                    <a:pt x="21600" y="0"/>
                  </a:lnTo>
                  <a:lnTo>
                    <a:pt x="19985" y="267"/>
                  </a:lnTo>
                  <a:lnTo>
                    <a:pt x="17562" y="3200"/>
                  </a:lnTo>
                  <a:lnTo>
                    <a:pt x="14938" y="3200"/>
                  </a:lnTo>
                  <a:lnTo>
                    <a:pt x="13526" y="5333"/>
                  </a:lnTo>
                  <a:lnTo>
                    <a:pt x="11507" y="5600"/>
                  </a:lnTo>
                  <a:lnTo>
                    <a:pt x="7872" y="8800"/>
                  </a:lnTo>
                  <a:lnTo>
                    <a:pt x="5450" y="10400"/>
                  </a:lnTo>
                  <a:lnTo>
                    <a:pt x="3432" y="13334"/>
                  </a:lnTo>
                  <a:lnTo>
                    <a:pt x="0" y="17867"/>
                  </a:lnTo>
                  <a:cubicBezTo>
                    <a:pt x="0" y="17867"/>
                    <a:pt x="807" y="21600"/>
                    <a:pt x="807" y="2160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2" name="Shape 1278">
              <a:extLst>
                <a:ext uri="{FF2B5EF4-FFF2-40B4-BE49-F238E27FC236}">
                  <a16:creationId xmlns:a16="http://schemas.microsoft.com/office/drawing/2014/main" id="{3195E525-FC8A-4112-91C5-2DB39CE8BEF1}"/>
                </a:ext>
              </a:extLst>
            </p:cNvPr>
            <p:cNvSpPr/>
            <p:nvPr/>
          </p:nvSpPr>
          <p:spPr>
            <a:xfrm rot="239813">
              <a:off x="21091962" y="6593170"/>
              <a:ext cx="335153" cy="25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" y="21600"/>
                  </a:moveTo>
                  <a:lnTo>
                    <a:pt x="9084" y="14667"/>
                  </a:lnTo>
                  <a:lnTo>
                    <a:pt x="12919" y="10400"/>
                  </a:lnTo>
                  <a:lnTo>
                    <a:pt x="21600" y="0"/>
                  </a:lnTo>
                  <a:lnTo>
                    <a:pt x="19985" y="267"/>
                  </a:lnTo>
                  <a:lnTo>
                    <a:pt x="17562" y="3200"/>
                  </a:lnTo>
                  <a:lnTo>
                    <a:pt x="14938" y="3200"/>
                  </a:lnTo>
                  <a:lnTo>
                    <a:pt x="13526" y="5333"/>
                  </a:lnTo>
                  <a:lnTo>
                    <a:pt x="11507" y="5600"/>
                  </a:lnTo>
                  <a:lnTo>
                    <a:pt x="7872" y="8800"/>
                  </a:lnTo>
                  <a:lnTo>
                    <a:pt x="5450" y="10400"/>
                  </a:lnTo>
                  <a:lnTo>
                    <a:pt x="3432" y="13334"/>
                  </a:lnTo>
                  <a:lnTo>
                    <a:pt x="0" y="17867"/>
                  </a:lnTo>
                  <a:cubicBezTo>
                    <a:pt x="0" y="17867"/>
                    <a:pt x="807" y="21600"/>
                    <a:pt x="807" y="2160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3" name="Shape 1279">
              <a:extLst>
                <a:ext uri="{FF2B5EF4-FFF2-40B4-BE49-F238E27FC236}">
                  <a16:creationId xmlns:a16="http://schemas.microsoft.com/office/drawing/2014/main" id="{060E2B04-B448-4950-BD82-82401E86C916}"/>
                </a:ext>
              </a:extLst>
            </p:cNvPr>
            <p:cNvSpPr/>
            <p:nvPr/>
          </p:nvSpPr>
          <p:spPr>
            <a:xfrm rot="239813">
              <a:off x="19437413" y="7302369"/>
              <a:ext cx="1487799" cy="100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" y="21331"/>
                  </a:lnTo>
                  <a:lnTo>
                    <a:pt x="21600" y="11439"/>
                  </a:lnTo>
                  <a:lnTo>
                    <a:pt x="21009" y="10564"/>
                  </a:lnTo>
                  <a:lnTo>
                    <a:pt x="20600" y="10968"/>
                  </a:lnTo>
                  <a:lnTo>
                    <a:pt x="20054" y="10968"/>
                  </a:lnTo>
                  <a:lnTo>
                    <a:pt x="19554" y="10430"/>
                  </a:lnTo>
                  <a:lnTo>
                    <a:pt x="18826" y="10497"/>
                  </a:lnTo>
                  <a:lnTo>
                    <a:pt x="19326" y="9757"/>
                  </a:lnTo>
                  <a:lnTo>
                    <a:pt x="19827" y="10026"/>
                  </a:lnTo>
                  <a:lnTo>
                    <a:pt x="20281" y="10363"/>
                  </a:lnTo>
                  <a:lnTo>
                    <a:pt x="20191" y="9757"/>
                  </a:lnTo>
                  <a:lnTo>
                    <a:pt x="19872" y="9353"/>
                  </a:lnTo>
                  <a:lnTo>
                    <a:pt x="19417" y="9353"/>
                  </a:lnTo>
                  <a:lnTo>
                    <a:pt x="19054" y="8478"/>
                  </a:lnTo>
                  <a:lnTo>
                    <a:pt x="19599" y="8478"/>
                  </a:lnTo>
                  <a:lnTo>
                    <a:pt x="19645" y="7940"/>
                  </a:lnTo>
                  <a:lnTo>
                    <a:pt x="18281" y="6594"/>
                  </a:lnTo>
                  <a:lnTo>
                    <a:pt x="18644" y="6123"/>
                  </a:lnTo>
                  <a:lnTo>
                    <a:pt x="19417" y="6729"/>
                  </a:lnTo>
                  <a:lnTo>
                    <a:pt x="19463" y="5854"/>
                  </a:lnTo>
                  <a:lnTo>
                    <a:pt x="18781" y="4778"/>
                  </a:lnTo>
                  <a:lnTo>
                    <a:pt x="17689" y="4845"/>
                  </a:lnTo>
                  <a:lnTo>
                    <a:pt x="17144" y="4172"/>
                  </a:lnTo>
                  <a:lnTo>
                    <a:pt x="16689" y="4239"/>
                  </a:lnTo>
                  <a:lnTo>
                    <a:pt x="16234" y="3903"/>
                  </a:lnTo>
                  <a:lnTo>
                    <a:pt x="16416" y="2086"/>
                  </a:lnTo>
                  <a:lnTo>
                    <a:pt x="15779" y="1211"/>
                  </a:lnTo>
                  <a:lnTo>
                    <a:pt x="14415" y="0"/>
                  </a:lnTo>
                  <a:lnTo>
                    <a:pt x="13915" y="404"/>
                  </a:lnTo>
                  <a:lnTo>
                    <a:pt x="13779" y="1211"/>
                  </a:lnTo>
                  <a:lnTo>
                    <a:pt x="13642" y="1413"/>
                  </a:lnTo>
                  <a:lnTo>
                    <a:pt x="12733" y="1009"/>
                  </a:lnTo>
                  <a:lnTo>
                    <a:pt x="12323" y="1211"/>
                  </a:lnTo>
                  <a:lnTo>
                    <a:pt x="12369" y="2086"/>
                  </a:lnTo>
                  <a:lnTo>
                    <a:pt x="10823" y="5114"/>
                  </a:lnTo>
                  <a:lnTo>
                    <a:pt x="10686" y="6392"/>
                  </a:lnTo>
                  <a:lnTo>
                    <a:pt x="9550" y="7402"/>
                  </a:lnTo>
                  <a:lnTo>
                    <a:pt x="8913" y="9286"/>
                  </a:lnTo>
                  <a:lnTo>
                    <a:pt x="8595" y="10295"/>
                  </a:lnTo>
                  <a:lnTo>
                    <a:pt x="8322" y="13458"/>
                  </a:lnTo>
                  <a:lnTo>
                    <a:pt x="8276" y="13862"/>
                  </a:lnTo>
                  <a:lnTo>
                    <a:pt x="7276" y="14602"/>
                  </a:lnTo>
                  <a:lnTo>
                    <a:pt x="6230" y="15275"/>
                  </a:lnTo>
                  <a:lnTo>
                    <a:pt x="5684" y="15678"/>
                  </a:lnTo>
                  <a:lnTo>
                    <a:pt x="5457" y="16890"/>
                  </a:lnTo>
                  <a:lnTo>
                    <a:pt x="4638" y="16284"/>
                  </a:lnTo>
                  <a:lnTo>
                    <a:pt x="4320" y="16217"/>
                  </a:lnTo>
                  <a:lnTo>
                    <a:pt x="3365" y="14737"/>
                  </a:lnTo>
                  <a:lnTo>
                    <a:pt x="3047" y="15006"/>
                  </a:lnTo>
                  <a:lnTo>
                    <a:pt x="3001" y="16419"/>
                  </a:lnTo>
                  <a:lnTo>
                    <a:pt x="1910" y="17697"/>
                  </a:lnTo>
                  <a:lnTo>
                    <a:pt x="1637" y="19312"/>
                  </a:lnTo>
                  <a:cubicBezTo>
                    <a:pt x="1637" y="19312"/>
                    <a:pt x="0" y="21600"/>
                    <a:pt x="0" y="2160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4" name="Shape 1280">
              <a:extLst>
                <a:ext uri="{FF2B5EF4-FFF2-40B4-BE49-F238E27FC236}">
                  <a16:creationId xmlns:a16="http://schemas.microsoft.com/office/drawing/2014/main" id="{F60A52A1-2E6E-482B-AF7B-40283748508E}"/>
                </a:ext>
              </a:extLst>
            </p:cNvPr>
            <p:cNvSpPr/>
            <p:nvPr/>
          </p:nvSpPr>
          <p:spPr>
            <a:xfrm rot="239813">
              <a:off x="19437413" y="7302369"/>
              <a:ext cx="1487799" cy="100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1" y="21331"/>
                  </a:lnTo>
                  <a:lnTo>
                    <a:pt x="21600" y="11439"/>
                  </a:lnTo>
                  <a:lnTo>
                    <a:pt x="21009" y="10564"/>
                  </a:lnTo>
                  <a:lnTo>
                    <a:pt x="20600" y="10968"/>
                  </a:lnTo>
                  <a:lnTo>
                    <a:pt x="20054" y="10968"/>
                  </a:lnTo>
                  <a:lnTo>
                    <a:pt x="19554" y="10430"/>
                  </a:lnTo>
                  <a:lnTo>
                    <a:pt x="18826" y="10497"/>
                  </a:lnTo>
                  <a:lnTo>
                    <a:pt x="19326" y="9757"/>
                  </a:lnTo>
                  <a:lnTo>
                    <a:pt x="19827" y="10026"/>
                  </a:lnTo>
                  <a:lnTo>
                    <a:pt x="20281" y="10363"/>
                  </a:lnTo>
                  <a:lnTo>
                    <a:pt x="20191" y="9757"/>
                  </a:lnTo>
                  <a:lnTo>
                    <a:pt x="19872" y="9353"/>
                  </a:lnTo>
                  <a:lnTo>
                    <a:pt x="19417" y="9353"/>
                  </a:lnTo>
                  <a:lnTo>
                    <a:pt x="19054" y="8478"/>
                  </a:lnTo>
                  <a:lnTo>
                    <a:pt x="19599" y="8478"/>
                  </a:lnTo>
                  <a:lnTo>
                    <a:pt x="19645" y="7940"/>
                  </a:lnTo>
                  <a:lnTo>
                    <a:pt x="18281" y="6594"/>
                  </a:lnTo>
                  <a:lnTo>
                    <a:pt x="18644" y="6123"/>
                  </a:lnTo>
                  <a:lnTo>
                    <a:pt x="19417" y="6729"/>
                  </a:lnTo>
                  <a:lnTo>
                    <a:pt x="19463" y="5854"/>
                  </a:lnTo>
                  <a:lnTo>
                    <a:pt x="18781" y="4778"/>
                  </a:lnTo>
                  <a:lnTo>
                    <a:pt x="17689" y="4845"/>
                  </a:lnTo>
                  <a:lnTo>
                    <a:pt x="17144" y="4172"/>
                  </a:lnTo>
                  <a:lnTo>
                    <a:pt x="16689" y="4239"/>
                  </a:lnTo>
                  <a:lnTo>
                    <a:pt x="16234" y="3903"/>
                  </a:lnTo>
                  <a:lnTo>
                    <a:pt x="16416" y="2086"/>
                  </a:lnTo>
                  <a:lnTo>
                    <a:pt x="15779" y="1211"/>
                  </a:lnTo>
                  <a:lnTo>
                    <a:pt x="14415" y="0"/>
                  </a:lnTo>
                  <a:lnTo>
                    <a:pt x="13915" y="404"/>
                  </a:lnTo>
                  <a:lnTo>
                    <a:pt x="13779" y="1211"/>
                  </a:lnTo>
                  <a:lnTo>
                    <a:pt x="13642" y="1413"/>
                  </a:lnTo>
                  <a:lnTo>
                    <a:pt x="12733" y="1009"/>
                  </a:lnTo>
                  <a:lnTo>
                    <a:pt x="12323" y="1211"/>
                  </a:lnTo>
                  <a:lnTo>
                    <a:pt x="12369" y="2086"/>
                  </a:lnTo>
                  <a:lnTo>
                    <a:pt x="10823" y="5114"/>
                  </a:lnTo>
                  <a:lnTo>
                    <a:pt x="10686" y="6392"/>
                  </a:lnTo>
                  <a:lnTo>
                    <a:pt x="9550" y="7402"/>
                  </a:lnTo>
                  <a:lnTo>
                    <a:pt x="8913" y="9286"/>
                  </a:lnTo>
                  <a:lnTo>
                    <a:pt x="8595" y="10295"/>
                  </a:lnTo>
                  <a:lnTo>
                    <a:pt x="8322" y="13458"/>
                  </a:lnTo>
                  <a:lnTo>
                    <a:pt x="8276" y="13862"/>
                  </a:lnTo>
                  <a:lnTo>
                    <a:pt x="7276" y="14602"/>
                  </a:lnTo>
                  <a:lnTo>
                    <a:pt x="6230" y="15275"/>
                  </a:lnTo>
                  <a:lnTo>
                    <a:pt x="5684" y="15678"/>
                  </a:lnTo>
                  <a:lnTo>
                    <a:pt x="5457" y="16890"/>
                  </a:lnTo>
                  <a:lnTo>
                    <a:pt x="4638" y="16284"/>
                  </a:lnTo>
                  <a:lnTo>
                    <a:pt x="4320" y="16217"/>
                  </a:lnTo>
                  <a:lnTo>
                    <a:pt x="3365" y="14737"/>
                  </a:lnTo>
                  <a:lnTo>
                    <a:pt x="3047" y="15006"/>
                  </a:lnTo>
                  <a:lnTo>
                    <a:pt x="3001" y="16419"/>
                  </a:lnTo>
                  <a:lnTo>
                    <a:pt x="1910" y="17697"/>
                  </a:lnTo>
                  <a:lnTo>
                    <a:pt x="1637" y="19312"/>
                  </a:lnTo>
                  <a:cubicBezTo>
                    <a:pt x="1637" y="19312"/>
                    <a:pt x="0" y="21600"/>
                    <a:pt x="0" y="2160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5" name="Shape 1281">
              <a:extLst>
                <a:ext uri="{FF2B5EF4-FFF2-40B4-BE49-F238E27FC236}">
                  <a16:creationId xmlns:a16="http://schemas.microsoft.com/office/drawing/2014/main" id="{2012A87F-3DAA-4085-854C-C66954A2DD89}"/>
                </a:ext>
              </a:extLst>
            </p:cNvPr>
            <p:cNvSpPr/>
            <p:nvPr/>
          </p:nvSpPr>
          <p:spPr>
            <a:xfrm rot="239813">
              <a:off x="20889371" y="7560523"/>
              <a:ext cx="65796" cy="14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0"/>
                  </a:moveTo>
                  <a:lnTo>
                    <a:pt x="2055" y="11270"/>
                  </a:lnTo>
                  <a:lnTo>
                    <a:pt x="0" y="18784"/>
                  </a:lnTo>
                  <a:lnTo>
                    <a:pt x="4116" y="21600"/>
                  </a:lnTo>
                  <a:lnTo>
                    <a:pt x="13367" y="17845"/>
                  </a:lnTo>
                  <a:lnTo>
                    <a:pt x="21600" y="6575"/>
                  </a:lnTo>
                  <a:lnTo>
                    <a:pt x="11313" y="2350"/>
                  </a:lnTo>
                  <a:cubicBezTo>
                    <a:pt x="11313" y="2350"/>
                    <a:pt x="6171" y="0"/>
                    <a:pt x="6171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6" name="Shape 1282">
              <a:extLst>
                <a:ext uri="{FF2B5EF4-FFF2-40B4-BE49-F238E27FC236}">
                  <a16:creationId xmlns:a16="http://schemas.microsoft.com/office/drawing/2014/main" id="{9A9ED065-3E45-4482-A276-AEEF3C944BBB}"/>
                </a:ext>
              </a:extLst>
            </p:cNvPr>
            <p:cNvSpPr/>
            <p:nvPr/>
          </p:nvSpPr>
          <p:spPr>
            <a:xfrm rot="239813">
              <a:off x="20889371" y="7560523"/>
              <a:ext cx="65796" cy="14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0"/>
                  </a:moveTo>
                  <a:lnTo>
                    <a:pt x="2055" y="11270"/>
                  </a:lnTo>
                  <a:lnTo>
                    <a:pt x="0" y="18784"/>
                  </a:lnTo>
                  <a:lnTo>
                    <a:pt x="4116" y="21600"/>
                  </a:lnTo>
                  <a:lnTo>
                    <a:pt x="13367" y="17845"/>
                  </a:lnTo>
                  <a:lnTo>
                    <a:pt x="21600" y="6575"/>
                  </a:lnTo>
                  <a:lnTo>
                    <a:pt x="11313" y="2350"/>
                  </a:lnTo>
                  <a:cubicBezTo>
                    <a:pt x="11313" y="2350"/>
                    <a:pt x="6171" y="0"/>
                    <a:pt x="6171" y="0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7" name="Shape 1283">
              <a:extLst>
                <a:ext uri="{FF2B5EF4-FFF2-40B4-BE49-F238E27FC236}">
                  <a16:creationId xmlns:a16="http://schemas.microsoft.com/office/drawing/2014/main" id="{A1F2A656-346F-4A86-B547-0191CA5166DB}"/>
                </a:ext>
              </a:extLst>
            </p:cNvPr>
            <p:cNvSpPr/>
            <p:nvPr/>
          </p:nvSpPr>
          <p:spPr>
            <a:xfrm rot="239813">
              <a:off x="18966634" y="6786551"/>
              <a:ext cx="860313" cy="966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942"/>
                  </a:moveTo>
                  <a:lnTo>
                    <a:pt x="3784" y="20062"/>
                  </a:lnTo>
                  <a:lnTo>
                    <a:pt x="5833" y="20901"/>
                  </a:lnTo>
                  <a:lnTo>
                    <a:pt x="7568" y="20901"/>
                  </a:lnTo>
                  <a:lnTo>
                    <a:pt x="11273" y="20552"/>
                  </a:lnTo>
                  <a:lnTo>
                    <a:pt x="12692" y="19992"/>
                  </a:lnTo>
                  <a:lnTo>
                    <a:pt x="13165" y="20622"/>
                  </a:lnTo>
                  <a:lnTo>
                    <a:pt x="13874" y="20691"/>
                  </a:lnTo>
                  <a:lnTo>
                    <a:pt x="14427" y="21460"/>
                  </a:lnTo>
                  <a:lnTo>
                    <a:pt x="15057" y="21600"/>
                  </a:lnTo>
                  <a:lnTo>
                    <a:pt x="16870" y="19643"/>
                  </a:lnTo>
                  <a:lnTo>
                    <a:pt x="16397" y="19083"/>
                  </a:lnTo>
                  <a:lnTo>
                    <a:pt x="16634" y="17965"/>
                  </a:lnTo>
                  <a:lnTo>
                    <a:pt x="17737" y="17616"/>
                  </a:lnTo>
                  <a:lnTo>
                    <a:pt x="17973" y="18315"/>
                  </a:lnTo>
                  <a:lnTo>
                    <a:pt x="18683" y="17546"/>
                  </a:lnTo>
                  <a:lnTo>
                    <a:pt x="18289" y="16637"/>
                  </a:lnTo>
                  <a:lnTo>
                    <a:pt x="17816" y="16008"/>
                  </a:lnTo>
                  <a:lnTo>
                    <a:pt x="18683" y="15448"/>
                  </a:lnTo>
                  <a:lnTo>
                    <a:pt x="20811" y="14471"/>
                  </a:lnTo>
                  <a:cubicBezTo>
                    <a:pt x="21153" y="13888"/>
                    <a:pt x="21259" y="12466"/>
                    <a:pt x="21600" y="11884"/>
                  </a:cubicBezTo>
                  <a:cubicBezTo>
                    <a:pt x="21574" y="10159"/>
                    <a:pt x="21548" y="8435"/>
                    <a:pt x="21521" y="6711"/>
                  </a:cubicBezTo>
                  <a:lnTo>
                    <a:pt x="19235" y="0"/>
                  </a:lnTo>
                  <a:lnTo>
                    <a:pt x="12771" y="4683"/>
                  </a:lnTo>
                  <a:lnTo>
                    <a:pt x="10958" y="5243"/>
                  </a:lnTo>
                  <a:lnTo>
                    <a:pt x="10091" y="5802"/>
                  </a:lnTo>
                  <a:lnTo>
                    <a:pt x="9224" y="4963"/>
                  </a:lnTo>
                  <a:lnTo>
                    <a:pt x="8120" y="5173"/>
                  </a:lnTo>
                  <a:lnTo>
                    <a:pt x="6386" y="4474"/>
                  </a:lnTo>
                  <a:cubicBezTo>
                    <a:pt x="6386" y="4474"/>
                    <a:pt x="0" y="5942"/>
                    <a:pt x="0" y="5942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108" name="Shape 1284">
              <a:extLst>
                <a:ext uri="{FF2B5EF4-FFF2-40B4-BE49-F238E27FC236}">
                  <a16:creationId xmlns:a16="http://schemas.microsoft.com/office/drawing/2014/main" id="{4AB40E55-FA6F-4245-B9CE-A6683359B320}"/>
                </a:ext>
              </a:extLst>
            </p:cNvPr>
            <p:cNvSpPr/>
            <p:nvPr/>
          </p:nvSpPr>
          <p:spPr>
            <a:xfrm rot="239813">
              <a:off x="18966634" y="6786551"/>
              <a:ext cx="860313" cy="966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942"/>
                  </a:moveTo>
                  <a:lnTo>
                    <a:pt x="3784" y="20062"/>
                  </a:lnTo>
                  <a:lnTo>
                    <a:pt x="5833" y="20901"/>
                  </a:lnTo>
                  <a:lnTo>
                    <a:pt x="7568" y="20901"/>
                  </a:lnTo>
                  <a:lnTo>
                    <a:pt x="11273" y="20552"/>
                  </a:lnTo>
                  <a:lnTo>
                    <a:pt x="12692" y="19992"/>
                  </a:lnTo>
                  <a:lnTo>
                    <a:pt x="13165" y="20622"/>
                  </a:lnTo>
                  <a:lnTo>
                    <a:pt x="13874" y="20691"/>
                  </a:lnTo>
                  <a:lnTo>
                    <a:pt x="14427" y="21460"/>
                  </a:lnTo>
                  <a:lnTo>
                    <a:pt x="15057" y="21600"/>
                  </a:lnTo>
                  <a:lnTo>
                    <a:pt x="16870" y="19643"/>
                  </a:lnTo>
                  <a:lnTo>
                    <a:pt x="16397" y="19084"/>
                  </a:lnTo>
                  <a:lnTo>
                    <a:pt x="16634" y="17965"/>
                  </a:lnTo>
                  <a:lnTo>
                    <a:pt x="17737" y="17616"/>
                  </a:lnTo>
                  <a:lnTo>
                    <a:pt x="17973" y="18315"/>
                  </a:lnTo>
                  <a:lnTo>
                    <a:pt x="18683" y="17546"/>
                  </a:lnTo>
                  <a:lnTo>
                    <a:pt x="18289" y="16637"/>
                  </a:lnTo>
                  <a:lnTo>
                    <a:pt x="17816" y="16008"/>
                  </a:lnTo>
                  <a:lnTo>
                    <a:pt x="18683" y="15448"/>
                  </a:lnTo>
                  <a:lnTo>
                    <a:pt x="20811" y="14471"/>
                  </a:lnTo>
                  <a:cubicBezTo>
                    <a:pt x="21153" y="13888"/>
                    <a:pt x="21259" y="12466"/>
                    <a:pt x="21600" y="11884"/>
                  </a:cubicBezTo>
                  <a:cubicBezTo>
                    <a:pt x="21574" y="10159"/>
                    <a:pt x="21548" y="8435"/>
                    <a:pt x="21521" y="6711"/>
                  </a:cubicBezTo>
                  <a:lnTo>
                    <a:pt x="19235" y="0"/>
                  </a:lnTo>
                  <a:lnTo>
                    <a:pt x="12771" y="4683"/>
                  </a:lnTo>
                  <a:lnTo>
                    <a:pt x="10958" y="5243"/>
                  </a:lnTo>
                  <a:lnTo>
                    <a:pt x="10091" y="5802"/>
                  </a:lnTo>
                  <a:lnTo>
                    <a:pt x="9223" y="4963"/>
                  </a:lnTo>
                  <a:lnTo>
                    <a:pt x="8120" y="5173"/>
                  </a:lnTo>
                  <a:lnTo>
                    <a:pt x="6386" y="4474"/>
                  </a:lnTo>
                  <a:cubicBezTo>
                    <a:pt x="6386" y="4474"/>
                    <a:pt x="0" y="5942"/>
                    <a:pt x="0" y="5942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</p:grpSp>
      <p:sp>
        <p:nvSpPr>
          <p:cNvPr id="117" name="7 CuadroTexto">
            <a:extLst>
              <a:ext uri="{FF2B5EF4-FFF2-40B4-BE49-F238E27FC236}">
                <a16:creationId xmlns:a16="http://schemas.microsoft.com/office/drawing/2014/main" id="{14F00A2B-83A7-4900-8495-E6429A4D9E60}"/>
              </a:ext>
            </a:extLst>
          </p:cNvPr>
          <p:cNvSpPr txBox="1"/>
          <p:nvPr/>
        </p:nvSpPr>
        <p:spPr>
          <a:xfrm>
            <a:off x="646546" y="3933846"/>
            <a:ext cx="3027248" cy="575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280"/>
              </a:lnSpc>
              <a:defRPr/>
            </a:pP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r">
              <a:lnSpc>
                <a:spcPts val="1280"/>
              </a:lnSpc>
              <a:defRPr/>
            </a:pPr>
            <a:r>
              <a:rPr lang="en-US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SOUTHERN CALIFORNIA</a:t>
            </a:r>
          </a:p>
          <a:p>
            <a:pPr algn="r">
              <a:lnSpc>
                <a:spcPts val="1280"/>
              </a:lnSpc>
              <a:defRPr/>
            </a:pPr>
            <a:endParaRPr lang="en-US" sz="9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6" name="7 CuadroTexto">
            <a:extLst>
              <a:ext uri="{FF2B5EF4-FFF2-40B4-BE49-F238E27FC236}">
                <a16:creationId xmlns:a16="http://schemas.microsoft.com/office/drawing/2014/main" id="{AC20A4C5-3E1A-4A17-8E43-2877C8761C79}"/>
              </a:ext>
            </a:extLst>
          </p:cNvPr>
          <p:cNvSpPr txBox="1"/>
          <p:nvPr/>
        </p:nvSpPr>
        <p:spPr>
          <a:xfrm>
            <a:off x="774261" y="3283469"/>
            <a:ext cx="2852032" cy="599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280"/>
              </a:lnSpc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algn="r">
              <a:lnSpc>
                <a:spcPts val="1280"/>
              </a:lnSpc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NORTHER CALIFORNIA</a:t>
            </a:r>
          </a:p>
          <a:p>
            <a:pPr algn="r">
              <a:lnSpc>
                <a:spcPts val="1280"/>
              </a:lnSpc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8" name="5-Point Star 117">
            <a:extLst>
              <a:ext uri="{FF2B5EF4-FFF2-40B4-BE49-F238E27FC236}">
                <a16:creationId xmlns:a16="http://schemas.microsoft.com/office/drawing/2014/main" id="{40705D6E-9A70-BB61-2EC5-4EAA2FEB56C3}"/>
              </a:ext>
            </a:extLst>
          </p:cNvPr>
          <p:cNvSpPr/>
          <p:nvPr/>
        </p:nvSpPr>
        <p:spPr>
          <a:xfrm>
            <a:off x="4419355" y="4076159"/>
            <a:ext cx="212982" cy="21298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6979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B2BB7-0958-ED9F-A2A4-F5C70ADA8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90" y="81280"/>
            <a:ext cx="10907620" cy="6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919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1E70E-2443-4085-DB2B-5886A5526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6" y="0"/>
            <a:ext cx="11159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886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18168</TotalTime>
  <Words>527</Words>
  <Application>Microsoft Macintosh PowerPoint</Application>
  <PresentationFormat>Widescreen</PresentationFormat>
  <Paragraphs>100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Bauhaus 93</vt:lpstr>
      <vt:lpstr>Calibri</vt:lpstr>
      <vt:lpstr>Calibri Light</vt:lpstr>
      <vt:lpstr>Lato</vt:lpstr>
      <vt:lpstr>Montserrat Black</vt:lpstr>
      <vt:lpstr>Montserrat SemiBold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</dc:creator>
  <cp:lastModifiedBy>Philip Jaques</cp:lastModifiedBy>
  <cp:revision>1641</cp:revision>
  <dcterms:created xsi:type="dcterms:W3CDTF">2014-10-14T06:21:58Z</dcterms:created>
  <dcterms:modified xsi:type="dcterms:W3CDTF">2022-12-12T21:25:34Z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4820e8-223f-4ed2-bd95-81c83f641284_Enabled">
    <vt:lpwstr>true</vt:lpwstr>
  </property>
  <property fmtid="{D5CDD505-2E9C-101B-9397-08002B2CF9AE}" pid="3" name="MSIP_Label_b24820e8-223f-4ed2-bd95-81c83f641284_SetDate">
    <vt:lpwstr>2022-12-01T21:36:46Z</vt:lpwstr>
  </property>
  <property fmtid="{D5CDD505-2E9C-101B-9397-08002B2CF9AE}" pid="4" name="MSIP_Label_b24820e8-223f-4ed2-bd95-81c83f641284_Method">
    <vt:lpwstr>Standard</vt:lpwstr>
  </property>
  <property fmtid="{D5CDD505-2E9C-101B-9397-08002B2CF9AE}" pid="5" name="MSIP_Label_b24820e8-223f-4ed2-bd95-81c83f641284_Name">
    <vt:lpwstr>b24820e8-223f-4ed2-bd95-81c83f641284</vt:lpwstr>
  </property>
  <property fmtid="{D5CDD505-2E9C-101B-9397-08002B2CF9AE}" pid="6" name="MSIP_Label_b24820e8-223f-4ed2-bd95-81c83f641284_SiteId">
    <vt:lpwstr>3cbcc3d3-094d-4006-9849-0d11d61f484d</vt:lpwstr>
  </property>
  <property fmtid="{D5CDD505-2E9C-101B-9397-08002B2CF9AE}" pid="7" name="MSIP_Label_b24820e8-223f-4ed2-bd95-81c83f641284_ActionId">
    <vt:lpwstr>57059412-20b9-4887-8b10-7303bfa150a5</vt:lpwstr>
  </property>
  <property fmtid="{D5CDD505-2E9C-101B-9397-08002B2CF9AE}" pid="8" name="MSIP_Label_b24820e8-223f-4ed2-bd95-81c83f641284_ContentBits">
    <vt:lpwstr>0</vt:lpwstr>
  </property>
</Properties>
</file>